
<file path=[Content_Types].xml><?xml version="1.0" encoding="utf-8"?>
<Types xmlns="http://schemas.openxmlformats.org/package/2006/content-types">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43"/>
  </p:notesMasterIdLst>
  <p:sldIdLst>
    <p:sldId id="256" r:id="rId2"/>
    <p:sldId id="258" r:id="rId3"/>
    <p:sldId id="260" r:id="rId4"/>
    <p:sldId id="362" r:id="rId5"/>
    <p:sldId id="363" r:id="rId6"/>
    <p:sldId id="336" r:id="rId7"/>
    <p:sldId id="353" r:id="rId8"/>
    <p:sldId id="267" r:id="rId9"/>
    <p:sldId id="360" r:id="rId10"/>
    <p:sldId id="361" r:id="rId11"/>
    <p:sldId id="369" r:id="rId12"/>
    <p:sldId id="355" r:id="rId13"/>
    <p:sldId id="341" r:id="rId14"/>
    <p:sldId id="320" r:id="rId15"/>
    <p:sldId id="344" r:id="rId16"/>
    <p:sldId id="343" r:id="rId17"/>
    <p:sldId id="340" r:id="rId18"/>
    <p:sldId id="354" r:id="rId19"/>
    <p:sldId id="345" r:id="rId20"/>
    <p:sldId id="356" r:id="rId21"/>
    <p:sldId id="342" r:id="rId22"/>
    <p:sldId id="325" r:id="rId23"/>
    <p:sldId id="352" r:id="rId24"/>
    <p:sldId id="371" r:id="rId25"/>
    <p:sldId id="368" r:id="rId26"/>
    <p:sldId id="370" r:id="rId27"/>
    <p:sldId id="372" r:id="rId28"/>
    <p:sldId id="281" r:id="rId29"/>
    <p:sldId id="365" r:id="rId30"/>
    <p:sldId id="366" r:id="rId31"/>
    <p:sldId id="348" r:id="rId32"/>
    <p:sldId id="346" r:id="rId33"/>
    <p:sldId id="347" r:id="rId34"/>
    <p:sldId id="349" r:id="rId35"/>
    <p:sldId id="322" r:id="rId36"/>
    <p:sldId id="367" r:id="rId37"/>
    <p:sldId id="351" r:id="rId38"/>
    <p:sldId id="350" r:id="rId39"/>
    <p:sldId id="288" r:id="rId40"/>
    <p:sldId id="358" r:id="rId41"/>
    <p:sldId id="323" r:id="rId42"/>
  </p:sldIdLst>
  <p:sldSz cx="9144000" cy="5143500" type="screen16x9"/>
  <p:notesSz cx="6858000" cy="9144000"/>
  <p:embeddedFontLst>
    <p:embeddedFont>
      <p:font typeface="Anaheim" panose="020B0604020202020204" charset="0"/>
      <p:regular r:id="rId44"/>
    </p:embeddedFont>
    <p:embeddedFont>
      <p:font typeface="DM Sans" pitchFamily="2" charset="0"/>
      <p:regular r:id="rId45"/>
      <p:bold r:id="rId46"/>
      <p:italic r:id="rId47"/>
      <p:boldItalic r:id="rId48"/>
    </p:embeddedFont>
    <p:embeddedFont>
      <p:font typeface="Helvetica" panose="020B0604020202020204" pitchFamily="34" charset="0"/>
      <p:regular r:id="rId49"/>
      <p:bold r:id="rId50"/>
      <p:italic r:id="rId51"/>
      <p:boldItalic r:id="rId52"/>
    </p:embeddedFont>
    <p:embeddedFont>
      <p:font typeface="Raleway" pitchFamily="2"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C6C8C8-686D-131A-9FBB-C1FEEA518E80}" v="11" dt="2024-03-06T14:55:52.316"/>
  </p1510:revLst>
</p1510:revInfo>
</file>

<file path=ppt/tableStyles.xml><?xml version="1.0" encoding="utf-8"?>
<a:tblStyleLst xmlns:a="http://schemas.openxmlformats.org/drawingml/2006/main" def="{9EDB8F31-0431-446F-B78B-58E10518F028}">
  <a:tblStyle styleId="{9EDB8F31-0431-446F-B78B-58E10518F02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71B8D26-BBD2-407E-9984-1E433EFEA6DA}"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Stile con tema 1 - Color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Stile con tema 1 - Colore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7B26C5-4107-4FEC-AEDC-1716B250A1EF}" styleName="Stile chi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viewProps" Target="viewProps.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5ebfc7878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25ebfc787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ABECD67B-DEDA-761E-8C5D-B792A22C65A1}"/>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F9CE093C-2D76-AD2F-DE5B-CA4FC0087C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C6469854-EAFA-5E17-3193-5C4F9DEA7A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a:latin typeface="DM Sans" pitchFamily="2" charset="77"/>
              </a:rPr>
              <a:t> meccanismi di aggregazione per incorporare le informazioni dei nodi vicini e degli spigoli, permettendo di catturare le relazioni e le dipendenze all'interno dei dati.</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it-IT">
              <a:latin typeface="DM Sans" pitchFamily="2" charset="77"/>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a:solidFill>
                  <a:srgbClr val="0D0D0D"/>
                </a:solidFill>
                <a:latin typeface="DM Sans" pitchFamily="2" charset="77"/>
              </a:rPr>
              <a:t>L</a:t>
            </a:r>
            <a:r>
              <a:rPr lang="it-IT" b="0" i="0" u="none" strike="noStrike">
                <a:solidFill>
                  <a:srgbClr val="0D0D0D"/>
                </a:solidFill>
                <a:effectLst/>
                <a:latin typeface="DM Sans" pitchFamily="2" charset="77"/>
              </a:rPr>
              <a:t>ayer di convoluzione operano sulle feature dei nodi e degli archi, aggiornandole in base alle relazioni locali nel grafo.</a:t>
            </a:r>
          </a:p>
          <a:p>
            <a:pPr marL="0" lvl="0" indent="0" algn="l" rtl="0">
              <a:spcBef>
                <a:spcPts val="0"/>
              </a:spcBef>
              <a:spcAft>
                <a:spcPts val="0"/>
              </a:spcAft>
              <a:buNone/>
            </a:pPr>
            <a:endParaRPr lang="it-IT"/>
          </a:p>
          <a:p>
            <a:pPr marL="0" lvl="0" indent="0" algn="l" rtl="0">
              <a:spcBef>
                <a:spcPts val="0"/>
              </a:spcBef>
              <a:spcAft>
                <a:spcPts val="0"/>
              </a:spcAft>
              <a:buNone/>
            </a:pPr>
            <a:endParaRPr lang="it-IT"/>
          </a:p>
          <a:p>
            <a:pPr algn="just">
              <a:buClr>
                <a:schemeClr val="bg2"/>
              </a:buClr>
            </a:pPr>
            <a:r>
              <a:rPr lang="it-IT">
                <a:solidFill>
                  <a:srgbClr val="0D0D0D"/>
                </a:solidFill>
                <a:latin typeface="DM Sans" pitchFamily="2" charset="77"/>
              </a:rPr>
              <a:t>D</a:t>
            </a:r>
            <a:r>
              <a:rPr lang="it-IT" b="0" i="0" u="none" strike="noStrike">
                <a:solidFill>
                  <a:srgbClr val="0D0D0D"/>
                </a:solidFill>
                <a:effectLst/>
                <a:latin typeface="DM Sans" pitchFamily="2" charset="77"/>
              </a:rPr>
              <a:t>urante il passaggio  messaggi attraverso il grafo, le informazioni vengono aggregate dai vicini di ogni nodo.</a:t>
            </a:r>
          </a:p>
          <a:p>
            <a:pPr algn="just">
              <a:buClr>
                <a:schemeClr val="bg2"/>
              </a:buClr>
            </a:pPr>
            <a:r>
              <a:rPr lang="it-IT" b="0" i="0" u="none" strike="noStrike">
                <a:solidFill>
                  <a:srgbClr val="0D0D0D"/>
                </a:solidFill>
                <a:effectLst/>
                <a:latin typeface="DM Sans" pitchFamily="2" charset="77"/>
              </a:rPr>
              <a:t>I nodi acquisiscono informazioni dal loro contesto locale. </a:t>
            </a:r>
            <a:endParaRPr lang="it-IT">
              <a:latin typeface="DM Sans" pitchFamily="2" charset="77"/>
            </a:endParaRPr>
          </a:p>
          <a:p>
            <a:pPr marL="0" lvl="0" indent="0" algn="l" rtl="0">
              <a:spcBef>
                <a:spcPts val="0"/>
              </a:spcBef>
              <a:spcAft>
                <a:spcPts val="0"/>
              </a:spcAft>
              <a:buNone/>
            </a:pPr>
            <a:endParaRPr lang="it-IT"/>
          </a:p>
          <a:p>
            <a:pPr algn="l">
              <a:buClr>
                <a:schemeClr val="bg2"/>
              </a:buClr>
            </a:pPr>
            <a:r>
              <a:rPr lang="it-IT">
                <a:solidFill>
                  <a:srgbClr val="0D0D0D"/>
                </a:solidFill>
                <a:latin typeface="DM Sans" pitchFamily="2" charset="77"/>
              </a:rPr>
              <a:t>c</a:t>
            </a:r>
            <a:r>
              <a:rPr lang="it-IT" b="0" i="0" u="none" strike="noStrike">
                <a:solidFill>
                  <a:srgbClr val="0D0D0D"/>
                </a:solidFill>
                <a:effectLst/>
                <a:latin typeface="DM Sans" pitchFamily="2" charset="77"/>
              </a:rPr>
              <a:t>onsente di ridurre la dimensione del grafo mantenendo le informazioni più rilevanti.</a:t>
            </a:r>
          </a:p>
          <a:p>
            <a:pPr algn="l">
              <a:buClr>
                <a:schemeClr val="bg2"/>
              </a:buClr>
            </a:pPr>
            <a:r>
              <a:rPr lang="it-IT" b="0" i="0" u="none" strike="noStrike">
                <a:solidFill>
                  <a:srgbClr val="0D0D0D"/>
                </a:solidFill>
                <a:effectLst/>
                <a:latin typeface="DM Sans" pitchFamily="2" charset="77"/>
              </a:rPr>
              <a:t>L'aggregazione gerarchica consente di creare rappresentazioni gerarchiche del grafo, permettendo di catturare informazioni a diverse scale</a:t>
            </a:r>
          </a:p>
          <a:p>
            <a:pPr marL="0" lvl="0" indent="0" algn="l" rtl="0">
              <a:spcBef>
                <a:spcPts val="0"/>
              </a:spcBef>
              <a:spcAft>
                <a:spcPts val="0"/>
              </a:spcAft>
              <a:buNone/>
            </a:pPr>
            <a:endParaRPr/>
          </a:p>
        </p:txBody>
      </p:sp>
    </p:spTree>
    <p:extLst>
      <p:ext uri="{BB962C8B-B14F-4D97-AF65-F5344CB8AC3E}">
        <p14:creationId xmlns:p14="http://schemas.microsoft.com/office/powerpoint/2010/main" val="21644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4097723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6A368026-7173-18C0-5709-A707668AA1E5}"/>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1CF1D676-7236-214A-25FD-2791C23A8B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8C0D864C-2E77-0883-3581-204956CBD74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242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F210D569-1A69-267C-6E0E-96AB78E80EED}"/>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97E20E44-CA4B-43EB-4C58-97E6D2F22C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0D79981A-4D2B-90FB-AD2B-893440B1A82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97445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0569024D-41BF-BF54-00DC-821DB5B7D7B8}"/>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C5A52FC1-62B3-C138-E814-F3EB40D106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F276A2BA-7633-B0F0-BD00-0FC6240A6B8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32136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6BAC4-5CB9-CB0E-EAC6-0A6869F2652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7ECE0E8-5268-7089-A995-C20A59E40ED8}"/>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BCAB9131-B60D-EB99-A1AC-796E1134D80D}"/>
              </a:ext>
            </a:extLst>
          </p:cNvPr>
          <p:cNvSpPr>
            <a:spLocks noGrp="1"/>
          </p:cNvSpPr>
          <p:nvPr>
            <p:ph type="body" idx="1"/>
          </p:nvPr>
        </p:nvSpPr>
        <p:spPr/>
        <p:txBody>
          <a:bodyPr/>
          <a:lstStyle/>
          <a:p>
            <a:endParaRPr lang="it-IT"/>
          </a:p>
        </p:txBody>
      </p:sp>
    </p:spTree>
    <p:extLst>
      <p:ext uri="{BB962C8B-B14F-4D97-AF65-F5344CB8AC3E}">
        <p14:creationId xmlns:p14="http://schemas.microsoft.com/office/powerpoint/2010/main" val="37161985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27070554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4F27066D-A136-F7E9-A047-E3ED44B6466C}"/>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3586A801-68E7-A0E5-A2F9-6E82E1CA24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E872A926-CAF4-5DC9-6F9E-4D29778934F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4880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018A0CCB-0CF0-1897-517F-FB257D22E825}"/>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33AF88B2-2FB4-FAA9-988D-367F16E0DD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05F56663-A884-3E1B-6003-BC6A858EA61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4756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7EB6B102-9395-027E-906D-FBE06C2F5D61}"/>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7FF52356-E9D0-68B4-AE06-E3F0BA1F86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2DF0E8D2-73CE-DD06-9620-4D59322AEC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1253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25ebfc78785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25ebfc78785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b="0" i="0" u="none" strike="noStrike">
                <a:solidFill>
                  <a:srgbClr val="374151"/>
                </a:solidFill>
                <a:effectLst/>
                <a:latin typeface="Arial" panose="020B0604020202020204" pitchFamily="34" charset="0"/>
                <a:cs typeface="Arial" panose="020B0604020202020204" pitchFamily="34" charset="0"/>
              </a:rPr>
              <a:t>Per affrontare le sfide computazionali del conteggio dei k-</a:t>
            </a:r>
            <a:r>
              <a:rPr lang="it-IT" b="0" i="0" u="none" strike="noStrike" err="1">
                <a:solidFill>
                  <a:srgbClr val="374151"/>
                </a:solidFill>
                <a:effectLst/>
                <a:latin typeface="Arial" panose="020B0604020202020204" pitchFamily="34" charset="0"/>
                <a:cs typeface="Arial" panose="020B0604020202020204" pitchFamily="34" charset="0"/>
              </a:rPr>
              <a:t>mer</a:t>
            </a:r>
            <a:r>
              <a:rPr lang="it-IT" b="0" i="0" u="none" strike="noStrike">
                <a:solidFill>
                  <a:srgbClr val="374151"/>
                </a:solidFill>
                <a:effectLst/>
                <a:latin typeface="Arial" panose="020B0604020202020204" pitchFamily="34" charset="0"/>
                <a:cs typeface="Arial" panose="020B0604020202020204" pitchFamily="34" charset="0"/>
              </a:rPr>
              <a:t>, specialmente con dati genetici di grandi dimensioni, vengono adottate strategie di ottimizzazione come la computazione parallela e l'uso efficiente della memoria. Un approccio efficace impiega i filtri di Bloom, strutture dati probabilistiche che consentono di memorizzare e interrogare la presenza di elementi in un set con grande efficienza di spazio e tempo, pur accettando una piccola percentuale di falsi positivi. Questo metodo migliora notevolmente la gestione dei dati e riduce i requisiti di risorse computazionali, rendendo l'analisi dei k-</a:t>
            </a:r>
            <a:r>
              <a:rPr lang="it-IT" b="0" i="0" u="none" strike="noStrike" err="1">
                <a:solidFill>
                  <a:srgbClr val="374151"/>
                </a:solidFill>
                <a:effectLst/>
                <a:latin typeface="Arial" panose="020B0604020202020204" pitchFamily="34" charset="0"/>
                <a:cs typeface="Arial" panose="020B0604020202020204" pitchFamily="34" charset="0"/>
              </a:rPr>
              <a:t>mer</a:t>
            </a:r>
            <a:r>
              <a:rPr lang="it-IT" b="0" i="0" u="none" strike="noStrike">
                <a:solidFill>
                  <a:srgbClr val="374151"/>
                </a:solidFill>
                <a:effectLst/>
                <a:latin typeface="Arial" panose="020B0604020202020204" pitchFamily="34" charset="0"/>
                <a:cs typeface="Arial" panose="020B0604020202020204" pitchFamily="34" charset="0"/>
              </a:rPr>
              <a:t> più fattibile anche in presenza di set di dati estesi.</a:t>
            </a:r>
            <a:endParaRPr lang="it-I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71928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C80E67D3-D608-DC62-C9BB-F8AF3C87DF94}"/>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5F509F45-8C7D-FA5F-EB07-3A21A63A40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53D27902-ABE1-D7ED-ED8F-F7768C8B571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24306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23B169FE-AD61-6040-F409-E1E7828620DD}"/>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2F78FC8F-AD9A-94D7-96C9-5B7717C195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9E83E14D-FFD3-6902-1065-E1ED3D1E65D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15238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B8DE28AE-5016-C727-D52F-AD8F1632058A}"/>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F8CBA9AD-0B6E-4D4B-10E9-76A1103315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794F6FC0-C4D6-3608-913B-3C8B899112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90701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b="0" i="0" u="none" strike="noStrike">
                <a:solidFill>
                  <a:srgbClr val="0D0D0D"/>
                </a:solidFill>
                <a:effectLst/>
                <a:latin typeface="Söhne"/>
              </a:rPr>
              <a:t>i metodi GNN attuali presentano una limitazione importante: non sono in grado di apprendere rappresentazioni gerarchiche dei grafici, una caratteristica cruciale per la classificazione dei grafi, dove l'obiettivo è prevedere l'etichetta associata all'intero grafico.</a:t>
            </a:r>
          </a:p>
          <a:p>
            <a:endParaRPr lang="it-IT"/>
          </a:p>
        </p:txBody>
      </p:sp>
    </p:spTree>
    <p:extLst>
      <p:ext uri="{BB962C8B-B14F-4D97-AF65-F5344CB8AC3E}">
        <p14:creationId xmlns:p14="http://schemas.microsoft.com/office/powerpoint/2010/main" val="7309474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6"/>
        <p:cNvGrpSpPr/>
        <p:nvPr/>
      </p:nvGrpSpPr>
      <p:grpSpPr>
        <a:xfrm>
          <a:off x="0" y="0"/>
          <a:ext cx="0" cy="0"/>
          <a:chOff x="0" y="0"/>
          <a:chExt cx="0" cy="0"/>
        </a:xfrm>
      </p:grpSpPr>
      <p:sp>
        <p:nvSpPr>
          <p:cNvPr id="1567" name="Google Shape;1567;g25f0350146e_0_1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8" name="Google Shape;1568;g25f0350146e_0_1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37B9634A-0352-BE56-9EE1-5618A2308AC2}"/>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6CD1A144-0FBD-A74E-FEB8-B4756201FE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8AA103D8-6A72-5ACE-A8A9-5DF1540471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59326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C8665D96-0BD6-DB5E-3B25-F38E14CEB05A}"/>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4A6D3243-C457-D774-0F38-F18015F7B5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44CA1BEF-9A5A-7A44-7ACB-7E64D11DEC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7322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2DC995CE-3029-E9A5-B5EF-27982D3E59DF}"/>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691F4C87-C5AE-2FBA-2886-0F45AC43B8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8A3598A6-F5D0-CCDA-328F-122A9AB819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11254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8C763A3E-8C35-159F-3BB3-E99188557EC9}"/>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33DB5268-8ABF-FF69-949B-3A57C8B3A5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8ECF0F0B-62FD-6FB2-12E8-633D29D30EF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7037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87286B03-6294-ABC6-59D1-389B590950BA}"/>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C9133FD0-BF31-029D-29CF-7D62EE49C7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C4ADF876-55BF-B7C2-0AAE-3A6C780226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95503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30D83AFD-E8E4-0DA9-9EBD-BF23B20A8794}"/>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FA884DE0-2DE0-7682-25B9-24D3CDF3F8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82F125EA-AE64-01E8-21EE-82B3BDA8ED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27210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4">
          <a:extLst>
            <a:ext uri="{FF2B5EF4-FFF2-40B4-BE49-F238E27FC236}">
              <a16:creationId xmlns:a16="http://schemas.microsoft.com/office/drawing/2014/main" id="{958F9CF9-F914-5953-61E8-829A619DEB02}"/>
            </a:ext>
          </a:extLst>
        </p:cNvPr>
        <p:cNvGrpSpPr/>
        <p:nvPr/>
      </p:nvGrpSpPr>
      <p:grpSpPr>
        <a:xfrm>
          <a:off x="0" y="0"/>
          <a:ext cx="0" cy="0"/>
          <a:chOff x="0" y="0"/>
          <a:chExt cx="0" cy="0"/>
        </a:xfrm>
      </p:grpSpPr>
      <p:sp>
        <p:nvSpPr>
          <p:cNvPr id="1425" name="Google Shape;1425;gd5260bdd85_0_270:notes">
            <a:extLst>
              <a:ext uri="{FF2B5EF4-FFF2-40B4-BE49-F238E27FC236}">
                <a16:creationId xmlns:a16="http://schemas.microsoft.com/office/drawing/2014/main" id="{DC842C4F-813E-3959-CC17-55131A5286C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6" name="Google Shape;1426;gd5260bdd85_0_270:notes">
            <a:extLst>
              <a:ext uri="{FF2B5EF4-FFF2-40B4-BE49-F238E27FC236}">
                <a16:creationId xmlns:a16="http://schemas.microsoft.com/office/drawing/2014/main" id="{CB1DCCC9-D8B7-9B35-C4C4-093D03851F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78431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0A29265E-419E-AD80-6D98-2247ECAD6245}"/>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BA53E952-F79D-E49A-750D-A5DAC56219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28084FBA-91D2-88C3-7CC3-B65A72FF6B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38950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BF1F3564-5A80-5C78-0935-2E179A6A1778}"/>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DD4DEFDC-90DB-B060-AC89-235D5AE983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34177000-C916-F50A-6BCB-465A495F35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94384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92734AB9-AB26-83EF-D12B-654FE0FF289C}"/>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1BF9780E-F778-127B-3F01-5C326849F8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B9475F1A-FA41-CE26-3846-C19B8E974A9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51813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6"/>
        <p:cNvGrpSpPr/>
        <p:nvPr/>
      </p:nvGrpSpPr>
      <p:grpSpPr>
        <a:xfrm>
          <a:off x="0" y="0"/>
          <a:ext cx="0" cy="0"/>
          <a:chOff x="0" y="0"/>
          <a:chExt cx="0" cy="0"/>
        </a:xfrm>
      </p:grpSpPr>
      <p:sp>
        <p:nvSpPr>
          <p:cNvPr id="1777" name="Google Shape;1777;g25f3373e319_0_1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8" name="Google Shape;1778;g25f3373e319_0_1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24FDAF42-4F43-1A91-F5A4-AA562CC2137D}"/>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A6A0F5B3-16E8-FB9B-178E-63B600CCAF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A2AFC575-3D63-A6E2-9DF3-2260FA09B9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56568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1639077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a:extLst>
            <a:ext uri="{FF2B5EF4-FFF2-40B4-BE49-F238E27FC236}">
              <a16:creationId xmlns:a16="http://schemas.microsoft.com/office/drawing/2014/main" id="{CD27E958-37D2-A89E-FB99-64D89BEC2844}"/>
            </a:ext>
          </a:extLst>
        </p:cNvPr>
        <p:cNvGrpSpPr/>
        <p:nvPr/>
      </p:nvGrpSpPr>
      <p:grpSpPr>
        <a:xfrm>
          <a:off x="0" y="0"/>
          <a:ext cx="0" cy="0"/>
          <a:chOff x="0" y="0"/>
          <a:chExt cx="0" cy="0"/>
        </a:xfrm>
      </p:grpSpPr>
      <p:sp>
        <p:nvSpPr>
          <p:cNvPr id="808" name="Google Shape;808;g54dda1946d_6_332:notes">
            <a:extLst>
              <a:ext uri="{FF2B5EF4-FFF2-40B4-BE49-F238E27FC236}">
                <a16:creationId xmlns:a16="http://schemas.microsoft.com/office/drawing/2014/main" id="{D8503FD2-07DB-4D6F-5809-0B90DDA49BC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54dda1946d_6_332:notes">
            <a:extLst>
              <a:ext uri="{FF2B5EF4-FFF2-40B4-BE49-F238E27FC236}">
                <a16:creationId xmlns:a16="http://schemas.microsoft.com/office/drawing/2014/main" id="{B160195D-3B1A-DC88-AC85-889968016F9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sz="1800">
                <a:effectLst/>
                <a:latin typeface="CMR10"/>
              </a:rPr>
              <a:t>La tassonomia `e la disciplina che si occupa della classificazione gerarchica di elementi viventi o inanimati. L’esempio tipico `e la tassonomia biologica, ossia i criteri con cui si classificano gli organismi in una gerarchia di taxa annidati con cui si </a:t>
            </a:r>
            <a:r>
              <a:rPr lang="it-IT" sz="1800" err="1">
                <a:effectLst/>
                <a:latin typeface="CMR10"/>
              </a:rPr>
              <a:t>pu`o</a:t>
            </a:r>
            <a:r>
              <a:rPr lang="it-IT" sz="1800">
                <a:effectLst/>
                <a:latin typeface="CMR10"/>
              </a:rPr>
              <a:t> per esempio risalire alla loro evoluzione. Con il termine tassonomia, dunque, ci si </a:t>
            </a:r>
            <a:r>
              <a:rPr lang="it-IT" sz="1800" err="1">
                <a:effectLst/>
                <a:latin typeface="CMR10"/>
              </a:rPr>
              <a:t>pu`o</a:t>
            </a:r>
            <a:r>
              <a:rPr lang="it-IT" sz="1800">
                <a:effectLst/>
                <a:latin typeface="CMR10"/>
              </a:rPr>
              <a:t> riferire sia alla classificazione gerarchica di concetti, sia al principio stesso della classificazione. </a:t>
            </a:r>
            <a:endParaRPr lang="it-IT"/>
          </a:p>
          <a:p>
            <a:pPr marL="0" lvl="0" indent="0" algn="l" rtl="0">
              <a:spcBef>
                <a:spcPts val="0"/>
              </a:spcBef>
              <a:spcAft>
                <a:spcPts val="0"/>
              </a:spcAft>
              <a:buNone/>
            </a:pPr>
            <a:endParaRPr lang="it-IT"/>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sz="1800">
                <a:effectLst/>
                <a:latin typeface="CMR10"/>
              </a:rPr>
              <a:t>La tassonomia ha una lunga storia nella biologia, fornendo un sistema per organizzare la </a:t>
            </a:r>
            <a:r>
              <a:rPr lang="it-IT" sz="1800" err="1">
                <a:effectLst/>
                <a:latin typeface="CMR10"/>
              </a:rPr>
              <a:t>diversit`a</a:t>
            </a:r>
            <a:r>
              <a:rPr lang="it-IT" sz="1800">
                <a:effectLst/>
                <a:latin typeface="CMR10"/>
              </a:rPr>
              <a:t> della vita in categorie gerarchiche basate su relazioni evolutive, morfologiche e genetiche </a:t>
            </a:r>
            <a:endParaRPr lang="it-IT"/>
          </a:p>
          <a:p>
            <a:pPr marL="0" lvl="0" indent="0" algn="l" rtl="0">
              <a:spcBef>
                <a:spcPts val="0"/>
              </a:spcBef>
              <a:spcAft>
                <a:spcPts val="0"/>
              </a:spcAft>
              <a:buNone/>
            </a:pPr>
            <a:endParaRPr/>
          </a:p>
        </p:txBody>
      </p:sp>
    </p:spTree>
    <p:extLst>
      <p:ext uri="{BB962C8B-B14F-4D97-AF65-F5344CB8AC3E}">
        <p14:creationId xmlns:p14="http://schemas.microsoft.com/office/powerpoint/2010/main" val="1823276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a:extLst>
            <a:ext uri="{FF2B5EF4-FFF2-40B4-BE49-F238E27FC236}">
              <a16:creationId xmlns:a16="http://schemas.microsoft.com/office/drawing/2014/main" id="{BB31F040-52F2-78F8-99AC-C229FA8A40D2}"/>
            </a:ext>
          </a:extLst>
        </p:cNvPr>
        <p:cNvGrpSpPr/>
        <p:nvPr/>
      </p:nvGrpSpPr>
      <p:grpSpPr>
        <a:xfrm>
          <a:off x="0" y="0"/>
          <a:ext cx="0" cy="0"/>
          <a:chOff x="0" y="0"/>
          <a:chExt cx="0" cy="0"/>
        </a:xfrm>
      </p:grpSpPr>
      <p:sp>
        <p:nvSpPr>
          <p:cNvPr id="808" name="Google Shape;808;g54dda1946d_6_332:notes">
            <a:extLst>
              <a:ext uri="{FF2B5EF4-FFF2-40B4-BE49-F238E27FC236}">
                <a16:creationId xmlns:a16="http://schemas.microsoft.com/office/drawing/2014/main" id="{C7B9EDD5-C463-5092-67ED-C753258A34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54dda1946d_6_332:notes">
            <a:extLst>
              <a:ext uri="{FF2B5EF4-FFF2-40B4-BE49-F238E27FC236}">
                <a16:creationId xmlns:a16="http://schemas.microsoft.com/office/drawing/2014/main" id="{0F0F4A0C-8F55-2C40-D58B-C028B57A788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it-IT" sz="1800">
                <a:effectLst/>
                <a:latin typeface="CMR10"/>
              </a:rPr>
              <a:t>La classificazione dei virus `e il processo di denominazione dei virus e di collocazione in un sistema tassonomico simile ai sistemi di classificazione utilizzati per gli organismi cellulari. </a:t>
            </a:r>
            <a:endParaRPr lang="it-IT"/>
          </a:p>
          <a:p>
            <a:r>
              <a:rPr lang="it-IT" sz="1800">
                <a:effectLst/>
                <a:latin typeface="CMR10"/>
              </a:rPr>
              <a:t>I virus sono classificati in base alle caratteristiche fenotipiche, come la morfologia, il tipo di acido nucleico, la </a:t>
            </a:r>
            <a:r>
              <a:rPr lang="it-IT" sz="1800" err="1">
                <a:effectLst/>
                <a:latin typeface="CMR10"/>
              </a:rPr>
              <a:t>modalit`a</a:t>
            </a:r>
            <a:r>
              <a:rPr lang="it-IT" sz="1800">
                <a:effectLst/>
                <a:latin typeface="CMR10"/>
              </a:rPr>
              <a:t> di replicazione, gli organismi ospiti e il tipo di malattia che causano. La classificazione tassonomica formale dei virus `e </a:t>
            </a:r>
            <a:r>
              <a:rPr lang="it-IT" sz="1800" err="1">
                <a:effectLst/>
                <a:latin typeface="CMR10"/>
              </a:rPr>
              <a:t>responsabilit`a</a:t>
            </a:r>
            <a:r>
              <a:rPr lang="it-IT" sz="1800">
                <a:effectLst/>
                <a:latin typeface="CMR10"/>
              </a:rPr>
              <a:t> del sistema dell’International Committee on </a:t>
            </a:r>
            <a:r>
              <a:rPr lang="it-IT" sz="1800" err="1">
                <a:effectLst/>
                <a:latin typeface="CMR10"/>
              </a:rPr>
              <a:t>Taxonomy</a:t>
            </a:r>
            <a:r>
              <a:rPr lang="it-IT" sz="1800">
                <a:effectLst/>
                <a:latin typeface="CMR10"/>
              </a:rPr>
              <a:t> of </a:t>
            </a:r>
            <a:r>
              <a:rPr lang="it-IT" sz="1800" err="1">
                <a:effectLst/>
                <a:latin typeface="CMR10"/>
              </a:rPr>
              <a:t>Viruses</a:t>
            </a:r>
            <a:r>
              <a:rPr lang="it-IT" sz="1800">
                <a:effectLst/>
                <a:latin typeface="CMR10"/>
              </a:rPr>
              <a:t> (ICTV). </a:t>
            </a:r>
            <a:endParaRPr lang="it-IT" sz="1100">
              <a:effectLst/>
              <a:latin typeface="Arial"/>
            </a:endParaRPr>
          </a:p>
          <a:p>
            <a:r>
              <a:rPr lang="it-IT" sz="1800">
                <a:effectLst/>
                <a:latin typeface="CMR10"/>
              </a:rPr>
              <a:t>Nel contesto dei virus, la tassonomia assume un ruolo critico, non solo per comprendere la loro biologia e evoluzione ma anche per sviluppare strategie efficaci di prevenzione, diagnosi e trattamento delle malattie virali</a:t>
            </a:r>
          </a:p>
          <a:p>
            <a:endParaRPr lang="it-IT" sz="1800">
              <a:effectLst/>
              <a:latin typeface="CMR1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sz="1100">
                <a:effectLst/>
                <a:latin typeface="CMR10"/>
              </a:rPr>
              <a:t>Inizialmente, la classificazione dei virus era limitata a pochi livelli gerarchici, principalmente a causa del ridotto numero di virus conosciuti e del loro elevato tasso di mutazione. Tuttavia, l’espansione della genomica comparativa e l’analisi filogenetica hanno sottolineato la </a:t>
            </a:r>
            <a:r>
              <a:rPr lang="it-IT" sz="1100" err="1">
                <a:effectLst/>
                <a:latin typeface="CMR10"/>
              </a:rPr>
              <a:t>possibilit`a</a:t>
            </a:r>
            <a:r>
              <a:rPr lang="it-IT" sz="1100">
                <a:effectLst/>
                <a:latin typeface="CMR10"/>
              </a:rPr>
              <a:t> di costruire una classificazione che rifletta l’</a:t>
            </a:r>
            <a:r>
              <a:rPr lang="it-IT" sz="1100" err="1">
                <a:effectLst/>
                <a:latin typeface="CMR10"/>
              </a:rPr>
              <a:t>evoluzio</a:t>
            </a:r>
            <a:r>
              <a:rPr lang="it-IT" sz="1100">
                <a:effectLst/>
                <a:latin typeface="CMR10"/>
              </a:rPr>
              <a:t>- ne dei virus, analogamente a quanto fatto per gli organismi cellulari. L’introduzione del sequenziamento genomico ad alto rendimento ha ulteriormente accelerato questa transizione, permettendo una caratterizzazione genomica su larga scala e rivelando la complessa </a:t>
            </a:r>
            <a:r>
              <a:rPr lang="it-IT" sz="1100" err="1">
                <a:effectLst/>
                <a:latin typeface="CMR10"/>
              </a:rPr>
              <a:t>diversit`a</a:t>
            </a:r>
            <a:r>
              <a:rPr lang="it-IT" sz="1100">
                <a:effectLst/>
                <a:latin typeface="CMR10"/>
              </a:rPr>
              <a:t> virale presente negli ecosistemi biologici [3]. </a:t>
            </a:r>
            <a:endParaRPr lang="it-IT"/>
          </a:p>
          <a:p>
            <a:pPr marL="0" lvl="0" indent="0" algn="l" rtl="0">
              <a:spcBef>
                <a:spcPts val="0"/>
              </a:spcBef>
              <a:spcAft>
                <a:spcPts val="0"/>
              </a:spcAft>
              <a:buNone/>
            </a:pPr>
            <a:endParaRPr lang="it-IT"/>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sz="1100">
                <a:effectLst/>
                <a:latin typeface="CMR10"/>
              </a:rPr>
              <a:t>Questo progresso ha spinto l’ICTV ad adottare la genomica comparativa come prin- </a:t>
            </a:r>
            <a:r>
              <a:rPr lang="it-IT" sz="1100" err="1">
                <a:effectLst/>
                <a:latin typeface="CMR10"/>
              </a:rPr>
              <a:t>cipale</a:t>
            </a:r>
            <a:r>
              <a:rPr lang="it-IT" sz="1100">
                <a:effectLst/>
                <a:latin typeface="CMR10"/>
              </a:rPr>
              <a:t> fondamento per la definizione dei taxa virali, abbracciando una struttura tasso- nomica che riflette l’albero evolutivo dei virus. Tale approccio non solo ha arricchito la classificazione tassonomica, ma ha anche posto le basi per una comprensione </a:t>
            </a:r>
            <a:r>
              <a:rPr lang="it-IT" sz="1100" err="1">
                <a:effectLst/>
                <a:latin typeface="CMR10"/>
              </a:rPr>
              <a:t>piu`</a:t>
            </a:r>
            <a:r>
              <a:rPr lang="it-IT" sz="1100">
                <a:effectLst/>
                <a:latin typeface="CMR10"/>
              </a:rPr>
              <a:t> </a:t>
            </a:r>
            <a:r>
              <a:rPr lang="it-IT" sz="1100" err="1">
                <a:effectLst/>
                <a:latin typeface="CMR10"/>
              </a:rPr>
              <a:t>siste</a:t>
            </a:r>
            <a:r>
              <a:rPr lang="it-IT" sz="1100">
                <a:effectLst/>
                <a:latin typeface="CMR10"/>
              </a:rPr>
              <a:t>- </a:t>
            </a:r>
            <a:r>
              <a:rPr lang="it-IT" sz="1100" err="1">
                <a:effectLst/>
                <a:latin typeface="CMR10"/>
              </a:rPr>
              <a:t>matica</a:t>
            </a:r>
            <a:r>
              <a:rPr lang="it-IT" sz="1100">
                <a:effectLst/>
                <a:latin typeface="CMR10"/>
              </a:rPr>
              <a:t> e dettagliata della </a:t>
            </a:r>
            <a:r>
              <a:rPr lang="it-IT" sz="1100" err="1">
                <a:effectLst/>
                <a:latin typeface="CMR10"/>
              </a:rPr>
              <a:t>virosfera</a:t>
            </a:r>
            <a:r>
              <a:rPr lang="it-IT" sz="1100">
                <a:effectLst/>
                <a:latin typeface="CMR10"/>
              </a:rPr>
              <a:t>, </a:t>
            </a:r>
            <a:endParaRPr lang="it-IT"/>
          </a:p>
          <a:p>
            <a:endParaRPr/>
          </a:p>
        </p:txBody>
      </p:sp>
    </p:spTree>
    <p:extLst>
      <p:ext uri="{BB962C8B-B14F-4D97-AF65-F5344CB8AC3E}">
        <p14:creationId xmlns:p14="http://schemas.microsoft.com/office/powerpoint/2010/main" val="440416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a:extLst>
            <a:ext uri="{FF2B5EF4-FFF2-40B4-BE49-F238E27FC236}">
              <a16:creationId xmlns:a16="http://schemas.microsoft.com/office/drawing/2014/main" id="{4ADD40F2-2C87-EB08-8CBF-266955CEBFD6}"/>
            </a:ext>
          </a:extLst>
        </p:cNvPr>
        <p:cNvGrpSpPr/>
        <p:nvPr/>
      </p:nvGrpSpPr>
      <p:grpSpPr>
        <a:xfrm>
          <a:off x="0" y="0"/>
          <a:ext cx="0" cy="0"/>
          <a:chOff x="0" y="0"/>
          <a:chExt cx="0" cy="0"/>
        </a:xfrm>
      </p:grpSpPr>
      <p:sp>
        <p:nvSpPr>
          <p:cNvPr id="808" name="Google Shape;808;g54dda1946d_6_332:notes">
            <a:extLst>
              <a:ext uri="{FF2B5EF4-FFF2-40B4-BE49-F238E27FC236}">
                <a16:creationId xmlns:a16="http://schemas.microsoft.com/office/drawing/2014/main" id="{495F6925-E8E5-8660-493D-91E6A3A4A0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54dda1946d_6_332:notes">
            <a:extLst>
              <a:ext uri="{FF2B5EF4-FFF2-40B4-BE49-F238E27FC236}">
                <a16:creationId xmlns:a16="http://schemas.microsoft.com/office/drawing/2014/main" id="{AD5357CA-1D1B-6332-DA95-472429AE6F5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it-IT"/>
          </a:p>
          <a:p>
            <a:r>
              <a:rPr lang="it-IT" sz="1100">
                <a:effectLst/>
                <a:latin typeface="CMR10"/>
              </a:rPr>
              <a:t>.Tuttavia, la classificazione tassonomica dei virus presenta sfide uniche a causa della loro elevata variabilità genetica e della continua scoperta di nuovi virus, spesso con caratteristiche che sfidano le categorie esistenti. </a:t>
            </a:r>
          </a:p>
          <a:p>
            <a:endParaRPr lang="it-IT" sz="1100">
              <a:effectLst/>
              <a:latin typeface="CMR1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sz="1100">
                <a:effectLst/>
                <a:latin typeface="CMR10"/>
              </a:rPr>
              <a:t>I virus, esseri microscopici con una notevole diversità genetica, sono stati tra i primi organismi a essere sottoposti a sequenziamento del genoma completo [2]. Questo approccio ha portato a rivoluzionari cambiamenti nella virologia, spostando l’attenzione verso la genomica comparativa, un campo che si affida all’analisi computazionale per scoprire pattern evolutivi e funzionali nei genomi virali. </a:t>
            </a:r>
            <a:endParaRPr lang="it-IT" sz="1800"/>
          </a:p>
          <a:p>
            <a:endParaRPr lang="it-IT" sz="1100">
              <a:effectLst/>
              <a:latin typeface="CMR10"/>
            </a:endParaRPr>
          </a:p>
          <a:p>
            <a:r>
              <a:rPr lang="it-IT" sz="1100">
                <a:effectLst/>
                <a:latin typeface="CMR10"/>
              </a:rPr>
              <a:t>L’avanzamento delle tecniche di sequenziamento genomico ha rivoluzionato l’approccio alla </a:t>
            </a:r>
            <a:r>
              <a:rPr lang="it-IT" sz="1100" err="1">
                <a:effectLst/>
                <a:latin typeface="CMR10"/>
              </a:rPr>
              <a:t>classificazio</a:t>
            </a:r>
            <a:r>
              <a:rPr lang="it-IT" sz="1100">
                <a:effectLst/>
                <a:latin typeface="CMR10"/>
              </a:rPr>
              <a:t>- ne virale, permettendo di affrontare la sfida della loro elevata variabilità genetica con metodologie basate sulla genetica. Questo approccio ha ampliato notevolmente la nostra capacità di distinguere e classificare i virus, superando i limiti imposti dai metodi tradizionali. </a:t>
            </a:r>
            <a:endParaRPr lang="it-IT"/>
          </a:p>
          <a:p>
            <a:endParaRPr lang="it-IT"/>
          </a:p>
          <a:p>
            <a:pPr marL="0" lvl="0" indent="0" algn="l" rtl="0">
              <a:spcBef>
                <a:spcPts val="0"/>
              </a:spcBef>
              <a:spcAft>
                <a:spcPts val="0"/>
              </a:spcAft>
              <a:buNone/>
            </a:pPr>
            <a:endParaRPr/>
          </a:p>
        </p:txBody>
      </p:sp>
    </p:spTree>
    <p:extLst>
      <p:ext uri="{BB962C8B-B14F-4D97-AF65-F5344CB8AC3E}">
        <p14:creationId xmlns:p14="http://schemas.microsoft.com/office/powerpoint/2010/main" val="3241341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sz="1800">
                <a:effectLst/>
                <a:latin typeface="CMR10"/>
              </a:rPr>
              <a:t>1. </a:t>
            </a:r>
            <a:r>
              <a:rPr lang="it-IT" sz="1800">
                <a:effectLst/>
                <a:latin typeface="CMBX10"/>
              </a:rPr>
              <a:t>Modelli di Variazione Sequenziale: </a:t>
            </a:r>
            <a:r>
              <a:rPr lang="it-IT" sz="1800">
                <a:effectLst/>
                <a:latin typeface="CMR10"/>
              </a:rPr>
              <a:t>Questi approcci si concentrano sulle </a:t>
            </a:r>
            <a:r>
              <a:rPr lang="it-IT" sz="1800" err="1">
                <a:effectLst/>
                <a:latin typeface="CMR10"/>
              </a:rPr>
              <a:t>dif</a:t>
            </a:r>
            <a:r>
              <a:rPr lang="it-IT" sz="1800">
                <a:effectLst/>
                <a:latin typeface="CMR10"/>
              </a:rPr>
              <a:t>- </a:t>
            </a:r>
            <a:r>
              <a:rPr lang="it-IT" sz="1800" err="1">
                <a:effectLst/>
                <a:latin typeface="CMR10"/>
              </a:rPr>
              <a:t>ferenze</a:t>
            </a:r>
            <a:r>
              <a:rPr lang="it-IT" sz="1800">
                <a:effectLst/>
                <a:latin typeface="CMR10"/>
              </a:rPr>
              <a:t> nelle sequenze di nucleotidi o aminoacidi, cercando modelli e variazioni specifiche che possano distinguere i virus tra loro. La variazione sequenziale </a:t>
            </a:r>
            <a:r>
              <a:rPr lang="it-IT" sz="1800" err="1">
                <a:effectLst/>
                <a:latin typeface="CMR10"/>
              </a:rPr>
              <a:t>pu`o</a:t>
            </a:r>
            <a:r>
              <a:rPr lang="it-IT" sz="1800">
                <a:effectLst/>
                <a:latin typeface="CMR10"/>
              </a:rPr>
              <a:t> offrire intuizioni sulla funzione e l’evoluzione dei virus, </a:t>
            </a:r>
            <a:r>
              <a:rPr lang="it-IT" sz="1800" err="1">
                <a:effectLst/>
                <a:latin typeface="CMR10"/>
              </a:rPr>
              <a:t>nonch</a:t>
            </a:r>
            <a:r>
              <a:rPr lang="it-IT" sz="1800">
                <a:effectLst/>
                <a:latin typeface="CMR10"/>
              </a:rPr>
              <a:t> ́e sulla loro relazione tassonomica. </a:t>
            </a:r>
            <a:endParaRPr lang="it-IT"/>
          </a:p>
          <a:p>
            <a:r>
              <a:rPr lang="it-IT" sz="1800">
                <a:effectLst/>
                <a:latin typeface="CMR10"/>
              </a:rPr>
              <a:t>2. </a:t>
            </a:r>
            <a:r>
              <a:rPr lang="it-IT" sz="1800">
                <a:effectLst/>
                <a:latin typeface="CMBX10"/>
              </a:rPr>
              <a:t>Omologia di Contenuto Genetico o Proteico: </a:t>
            </a:r>
            <a:r>
              <a:rPr lang="it-IT" sz="1800">
                <a:effectLst/>
                <a:latin typeface="CMR10"/>
              </a:rPr>
              <a:t>Questa metodologia si basa sul confronto del contenuto genetico o proteico dei virus per identificare somiglianze e differenze significative. L’omologia, o la somiglianza genetica dovuta alla </a:t>
            </a:r>
            <a:r>
              <a:rPr lang="it-IT" sz="1800" err="1">
                <a:effectLst/>
                <a:latin typeface="CMR10"/>
              </a:rPr>
              <a:t>discen</a:t>
            </a:r>
            <a:r>
              <a:rPr lang="it-IT" sz="1800">
                <a:effectLst/>
                <a:latin typeface="CMR10"/>
              </a:rPr>
              <a:t>- </a:t>
            </a:r>
            <a:r>
              <a:rPr lang="it-IT" sz="1800" err="1">
                <a:effectLst/>
                <a:latin typeface="CMR10"/>
              </a:rPr>
              <a:t>denza</a:t>
            </a:r>
            <a:r>
              <a:rPr lang="it-IT" sz="1800">
                <a:effectLst/>
                <a:latin typeface="CMR10"/>
              </a:rPr>
              <a:t> da un antenato comune, `e un concetto chiave in questo approccio, che </a:t>
            </a:r>
            <a:r>
              <a:rPr lang="it-IT" sz="1800" err="1">
                <a:effectLst/>
                <a:latin typeface="CMR10"/>
              </a:rPr>
              <a:t>pu`o</a:t>
            </a:r>
            <a:r>
              <a:rPr lang="it-IT" sz="1800">
                <a:effectLst/>
                <a:latin typeface="CMR10"/>
              </a:rPr>
              <a:t> aiutare a definire le relazioni evolutive tra i virus. </a:t>
            </a:r>
            <a:endParaRPr lang="it-IT"/>
          </a:p>
          <a:p>
            <a:r>
              <a:rPr lang="it-IT" sz="1800">
                <a:effectLst/>
                <a:latin typeface="CMR10"/>
              </a:rPr>
              <a:t>3. </a:t>
            </a:r>
            <a:r>
              <a:rPr lang="it-IT" sz="1800">
                <a:effectLst/>
                <a:latin typeface="CMBX10"/>
              </a:rPr>
              <a:t>Filogenia: </a:t>
            </a:r>
            <a:r>
              <a:rPr lang="it-IT" sz="1800">
                <a:effectLst/>
                <a:latin typeface="CMR10"/>
              </a:rPr>
              <a:t>Gli alberi filogenetici sono costruiti per rappresentare le relazioni evo- </a:t>
            </a:r>
            <a:r>
              <a:rPr lang="it-IT" sz="1800" err="1">
                <a:effectLst/>
                <a:latin typeface="CMR10"/>
              </a:rPr>
              <a:t>lutive</a:t>
            </a:r>
            <a:r>
              <a:rPr lang="it-IT" sz="1800">
                <a:effectLst/>
                <a:latin typeface="CMR10"/>
              </a:rPr>
              <a:t> tra i virus, basandosi su sequenze genetiche o proteiche. La filogenia fornisce un quadro visuale di come i virus si siano evoluti nel tempo e come siano collegati tra loro, supportando la classificazione tassonomica. </a:t>
            </a:r>
            <a:endParaRPr lang="it-IT"/>
          </a:p>
          <a:p>
            <a:r>
              <a:rPr lang="it-IT" sz="1800">
                <a:effectLst/>
                <a:latin typeface="CMR10"/>
              </a:rPr>
              <a:t>4. </a:t>
            </a:r>
            <a:r>
              <a:rPr lang="it-IT" sz="1800">
                <a:effectLst/>
                <a:latin typeface="CMBX10"/>
              </a:rPr>
              <a:t>Distanza Genetica a Coppie: </a:t>
            </a:r>
            <a:r>
              <a:rPr lang="it-IT" sz="1800">
                <a:effectLst/>
                <a:latin typeface="CMR10"/>
              </a:rPr>
              <a:t>Questo approccio misura la distanza genetica, o il grado di differenza, tra coppie di sequenze virali. Le distanze genetiche possono essere utilizzate per raggruppare i virus in categorie tassonomiche, basate sulla loro somiglianza genetica. </a:t>
            </a:r>
          </a:p>
          <a:p>
            <a:endParaRPr lang="it-IT" sz="1800">
              <a:effectLst/>
              <a:latin typeface="CMR10"/>
            </a:endParaRPr>
          </a:p>
          <a:p>
            <a:endParaRPr lang="it-IT" sz="1800">
              <a:effectLst/>
              <a:latin typeface="CMR10"/>
            </a:endParaRPr>
          </a:p>
          <a:p>
            <a:r>
              <a:rPr lang="it-IT" sz="1800">
                <a:effectLst/>
                <a:latin typeface="CMR10"/>
              </a:rPr>
              <a:t>Nonostante la </a:t>
            </a:r>
            <a:r>
              <a:rPr lang="it-IT" sz="1800" err="1">
                <a:effectLst/>
                <a:latin typeface="CMR10"/>
              </a:rPr>
              <a:t>diversit`a</a:t>
            </a:r>
            <a:r>
              <a:rPr lang="it-IT" sz="1800">
                <a:effectLst/>
                <a:latin typeface="CMR10"/>
              </a:rPr>
              <a:t> di questi approcci, spesso vengono combinati per ottenere una comprensione </a:t>
            </a:r>
            <a:r>
              <a:rPr lang="it-IT" sz="1800" err="1">
                <a:effectLst/>
                <a:latin typeface="CMR10"/>
              </a:rPr>
              <a:t>piu`</a:t>
            </a:r>
            <a:r>
              <a:rPr lang="it-IT" sz="1800">
                <a:effectLst/>
                <a:latin typeface="CMR10"/>
              </a:rPr>
              <a:t> completa della tassonomia dei virus. Tuttavia, la scelta delle metriche </a:t>
            </a:r>
            <a:r>
              <a:rPr lang="it-IT" sz="1800" err="1">
                <a:effectLst/>
                <a:latin typeface="CMR10"/>
              </a:rPr>
              <a:t>pu`o</a:t>
            </a:r>
            <a:r>
              <a:rPr lang="it-IT" sz="1800">
                <a:effectLst/>
                <a:latin typeface="CMR10"/>
              </a:rPr>
              <a:t> essere influenzata da fattori pratici, come il tipo di virus studiato o le </a:t>
            </a:r>
            <a:r>
              <a:rPr lang="it-IT" sz="1800" err="1">
                <a:effectLst/>
                <a:latin typeface="CMR10"/>
              </a:rPr>
              <a:t>specificit`a</a:t>
            </a:r>
            <a:r>
              <a:rPr lang="it-IT" sz="1800">
                <a:effectLst/>
                <a:latin typeface="CMR10"/>
              </a:rPr>
              <a:t> dei dati disponibili. </a:t>
            </a:r>
            <a:endParaRPr lang="it-IT"/>
          </a:p>
          <a:p>
            <a:r>
              <a:rPr lang="it-IT" sz="1800">
                <a:effectLst/>
                <a:latin typeface="CMR10"/>
              </a:rPr>
              <a:t>Un metodo relativamente semplice si basa sull’analisi statistica delle sequenze, co- me l’abbondanza di particolari combinazioni di nucleotidi (ad esempio, il contenuto di G+C) o il conteggio di tutti i possibili oligonucleotidi o </a:t>
            </a:r>
            <a:r>
              <a:rPr lang="it-IT" sz="1800" err="1">
                <a:effectLst/>
                <a:latin typeface="CMR10"/>
              </a:rPr>
              <a:t>oligopeptidi</a:t>
            </a:r>
            <a:r>
              <a:rPr lang="it-IT" sz="1800">
                <a:effectLst/>
                <a:latin typeface="CMR10"/>
              </a:rPr>
              <a:t> di una certa </a:t>
            </a:r>
            <a:r>
              <a:rPr lang="it-IT" sz="1800" err="1">
                <a:effectLst/>
                <a:latin typeface="CMR10"/>
              </a:rPr>
              <a:t>lun</a:t>
            </a:r>
            <a:r>
              <a:rPr lang="it-IT" sz="1800">
                <a:effectLst/>
                <a:latin typeface="CMR10"/>
              </a:rPr>
              <a:t>- ghezza (metodi K-</a:t>
            </a:r>
            <a:r>
              <a:rPr lang="it-IT" sz="1800" err="1">
                <a:effectLst/>
                <a:latin typeface="CMR10"/>
              </a:rPr>
              <a:t>mer</a:t>
            </a:r>
            <a:r>
              <a:rPr lang="it-IT" sz="1800">
                <a:effectLst/>
                <a:latin typeface="CMR10"/>
              </a:rPr>
              <a:t>). Questi metodi possono essere utilizzati per classificare i virus, ma possono essere influenzati da fattori come il campionamento irregolare dei virus, la ricombinazione, la convergenza evolutiva e i tassi di evoluzione specifici per lignaggio o regione. Inoltre, l’interpretazione delle differenze rilevate attraverso i metodi K-</a:t>
            </a:r>
            <a:r>
              <a:rPr lang="it-IT" sz="1800" err="1">
                <a:effectLst/>
                <a:latin typeface="CMR10"/>
              </a:rPr>
              <a:t>mer</a:t>
            </a:r>
            <a:r>
              <a:rPr lang="it-IT" sz="1800">
                <a:effectLst/>
                <a:latin typeface="CMR10"/>
              </a:rPr>
              <a:t> </a:t>
            </a:r>
            <a:r>
              <a:rPr lang="it-IT" sz="1800" err="1">
                <a:effectLst/>
                <a:latin typeface="CMR10"/>
              </a:rPr>
              <a:t>pu`o</a:t>
            </a:r>
            <a:r>
              <a:rPr lang="it-IT" sz="1800">
                <a:effectLst/>
                <a:latin typeface="CMR10"/>
              </a:rPr>
              <a:t> essere complessa e talvolta non immediatamente intuitiva. </a:t>
            </a:r>
            <a:endParaRPr lang="it-IT"/>
          </a:p>
          <a:p>
            <a:endParaRPr lang="it-IT"/>
          </a:p>
        </p:txBody>
      </p:sp>
    </p:spTree>
    <p:extLst>
      <p:ext uri="{BB962C8B-B14F-4D97-AF65-F5344CB8AC3E}">
        <p14:creationId xmlns:p14="http://schemas.microsoft.com/office/powerpoint/2010/main" val="2770749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25f0350146e_0_1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25f0350146e_0_1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9959559D-B6E5-64FF-29B0-D1D1C5932196}"/>
            </a:ext>
          </a:extLst>
        </p:cNvPr>
        <p:cNvGrpSpPr/>
        <p:nvPr/>
      </p:nvGrpSpPr>
      <p:grpSpPr>
        <a:xfrm>
          <a:off x="0" y="0"/>
          <a:ext cx="0" cy="0"/>
          <a:chOff x="0" y="0"/>
          <a:chExt cx="0" cy="0"/>
        </a:xfrm>
      </p:grpSpPr>
      <p:sp>
        <p:nvSpPr>
          <p:cNvPr id="1543" name="Google Shape;1543;g54dda1946d_4_2720:notes">
            <a:extLst>
              <a:ext uri="{FF2B5EF4-FFF2-40B4-BE49-F238E27FC236}">
                <a16:creationId xmlns:a16="http://schemas.microsoft.com/office/drawing/2014/main" id="{1BC3A3CE-7EFE-13F6-0BED-CD652647FDE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4dda1946d_4_2720:notes">
            <a:extLst>
              <a:ext uri="{FF2B5EF4-FFF2-40B4-BE49-F238E27FC236}">
                <a16:creationId xmlns:a16="http://schemas.microsoft.com/office/drawing/2014/main" id="{D6F6B3E0-9DEB-38BC-1E94-34F5CE6C094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sz="1800">
                <a:effectLst/>
                <a:latin typeface="CMR10"/>
              </a:rPr>
              <a:t>In questo contesto dinamico, le </a:t>
            </a:r>
            <a:r>
              <a:rPr lang="it-IT" sz="1800" err="1">
                <a:effectLst/>
                <a:latin typeface="CMR10"/>
              </a:rPr>
              <a:t>Graph</a:t>
            </a:r>
            <a:r>
              <a:rPr lang="it-IT" sz="1800">
                <a:effectLst/>
                <a:latin typeface="CMR10"/>
              </a:rPr>
              <a:t> </a:t>
            </a:r>
            <a:r>
              <a:rPr lang="it-IT" sz="1800" err="1">
                <a:effectLst/>
                <a:latin typeface="CMR10"/>
              </a:rPr>
              <a:t>Neural</a:t>
            </a:r>
            <a:r>
              <a:rPr lang="it-IT" sz="1800">
                <a:effectLst/>
                <a:latin typeface="CMR10"/>
              </a:rPr>
              <a:t> Networks (GNN) rappresentano un’in- novazione promettente, come strumenti avanzati per l’analisi dei dati strutturati in forma di grafi. Le GNN sono particolarmente adatte per catturare le complesse relazioni e i </a:t>
            </a:r>
            <a:r>
              <a:rPr lang="it-IT" sz="1800" err="1">
                <a:effectLst/>
                <a:latin typeface="CMR10"/>
              </a:rPr>
              <a:t>mo</a:t>
            </a:r>
            <a:r>
              <a:rPr lang="it-IT" sz="1800">
                <a:effectLst/>
                <a:latin typeface="CMR10"/>
              </a:rPr>
              <a:t>- delli ricorrenti all’interno dei dati genomici dei virus. Questa tecnologia ha il potenziale non solo per migliorare la precisione della classificazione tassonomica dei virus ma anche per offrire nuove intuizioni sulle loro reti evolutive e funzionali, con implicazioni </a:t>
            </a:r>
            <a:r>
              <a:rPr lang="it-IT" sz="1800" err="1">
                <a:effectLst/>
                <a:latin typeface="CMR10"/>
              </a:rPr>
              <a:t>signi</a:t>
            </a:r>
            <a:r>
              <a:rPr lang="it-IT" sz="1800">
                <a:effectLst/>
                <a:latin typeface="CMR10"/>
              </a:rPr>
              <a:t>- </a:t>
            </a:r>
            <a:r>
              <a:rPr lang="it-IT" sz="1800" err="1">
                <a:effectLst/>
                <a:latin typeface="CMR10"/>
              </a:rPr>
              <a:t>ficative</a:t>
            </a:r>
            <a:r>
              <a:rPr lang="it-IT" sz="1800">
                <a:effectLst/>
                <a:latin typeface="CMR10"/>
              </a:rPr>
              <a:t> per la ricerca virologica e l’epidemiologia. T </a:t>
            </a:r>
            <a:endParaRPr lang="it-IT"/>
          </a:p>
          <a:p>
            <a:pPr marL="0" lvl="0" indent="0" algn="l" rtl="0">
              <a:spcBef>
                <a:spcPts val="0"/>
              </a:spcBef>
              <a:spcAft>
                <a:spcPts val="0"/>
              </a:spcAft>
              <a:buNone/>
            </a:pPr>
            <a:endParaRPr/>
          </a:p>
        </p:txBody>
      </p:sp>
    </p:spTree>
    <p:extLst>
      <p:ext uri="{BB962C8B-B14F-4D97-AF65-F5344CB8AC3E}">
        <p14:creationId xmlns:p14="http://schemas.microsoft.com/office/powerpoint/2010/main" val="1148124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573725"/>
            <a:ext cx="4329000" cy="20247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2562925"/>
            <a:ext cx="2617200" cy="6663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0" y="-13375"/>
            <a:ext cx="713100" cy="27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4604000"/>
            <a:ext cx="9144000" cy="5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241"/>
        <p:cNvGrpSpPr/>
        <p:nvPr/>
      </p:nvGrpSpPr>
      <p:grpSpPr>
        <a:xfrm>
          <a:off x="0" y="0"/>
          <a:ext cx="0" cy="0"/>
          <a:chOff x="0" y="0"/>
          <a:chExt cx="0" cy="0"/>
        </a:xfrm>
      </p:grpSpPr>
      <p:sp>
        <p:nvSpPr>
          <p:cNvPr id="242" name="Google Shape;242;p33"/>
          <p:cNvSpPr txBox="1">
            <a:spLocks noGrp="1"/>
          </p:cNvSpPr>
          <p:nvPr>
            <p:ph type="title"/>
          </p:nvPr>
        </p:nvSpPr>
        <p:spPr>
          <a:xfrm>
            <a:off x="4736575" y="1850975"/>
            <a:ext cx="3694200" cy="1511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50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243" name="Google Shape;243;p33"/>
          <p:cNvSpPr txBox="1">
            <a:spLocks noGrp="1"/>
          </p:cNvSpPr>
          <p:nvPr>
            <p:ph type="title" idx="2" hasCustomPrompt="1"/>
          </p:nvPr>
        </p:nvSpPr>
        <p:spPr>
          <a:xfrm>
            <a:off x="7204975" y="784325"/>
            <a:ext cx="1225800" cy="915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2"/>
                </a:solidFill>
              </a:defRPr>
            </a:lvl1pPr>
            <a:lvl2pPr lvl="1" algn="r" rtl="0">
              <a:spcBef>
                <a:spcPts val="0"/>
              </a:spcBef>
              <a:spcAft>
                <a:spcPts val="0"/>
              </a:spcAft>
              <a:buClr>
                <a:schemeClr val="lt1"/>
              </a:buClr>
              <a:buSzPts val="6000"/>
              <a:buNone/>
              <a:defRPr sz="6000">
                <a:solidFill>
                  <a:schemeClr val="lt1"/>
                </a:solidFill>
              </a:defRPr>
            </a:lvl2pPr>
            <a:lvl3pPr lvl="2" algn="r" rtl="0">
              <a:spcBef>
                <a:spcPts val="0"/>
              </a:spcBef>
              <a:spcAft>
                <a:spcPts val="0"/>
              </a:spcAft>
              <a:buClr>
                <a:schemeClr val="lt1"/>
              </a:buClr>
              <a:buSzPts val="6000"/>
              <a:buNone/>
              <a:defRPr sz="6000">
                <a:solidFill>
                  <a:schemeClr val="lt1"/>
                </a:solidFill>
              </a:defRPr>
            </a:lvl3pPr>
            <a:lvl4pPr lvl="3" algn="r" rtl="0">
              <a:spcBef>
                <a:spcPts val="0"/>
              </a:spcBef>
              <a:spcAft>
                <a:spcPts val="0"/>
              </a:spcAft>
              <a:buClr>
                <a:schemeClr val="lt1"/>
              </a:buClr>
              <a:buSzPts val="6000"/>
              <a:buNone/>
              <a:defRPr sz="6000">
                <a:solidFill>
                  <a:schemeClr val="lt1"/>
                </a:solidFill>
              </a:defRPr>
            </a:lvl4pPr>
            <a:lvl5pPr lvl="4" algn="r" rtl="0">
              <a:spcBef>
                <a:spcPts val="0"/>
              </a:spcBef>
              <a:spcAft>
                <a:spcPts val="0"/>
              </a:spcAft>
              <a:buClr>
                <a:schemeClr val="lt1"/>
              </a:buClr>
              <a:buSzPts val="6000"/>
              <a:buNone/>
              <a:defRPr sz="6000">
                <a:solidFill>
                  <a:schemeClr val="lt1"/>
                </a:solidFill>
              </a:defRPr>
            </a:lvl5pPr>
            <a:lvl6pPr lvl="5" algn="r" rtl="0">
              <a:spcBef>
                <a:spcPts val="0"/>
              </a:spcBef>
              <a:spcAft>
                <a:spcPts val="0"/>
              </a:spcAft>
              <a:buClr>
                <a:schemeClr val="lt1"/>
              </a:buClr>
              <a:buSzPts val="6000"/>
              <a:buNone/>
              <a:defRPr sz="6000">
                <a:solidFill>
                  <a:schemeClr val="lt1"/>
                </a:solidFill>
              </a:defRPr>
            </a:lvl6pPr>
            <a:lvl7pPr lvl="6" algn="r" rtl="0">
              <a:spcBef>
                <a:spcPts val="0"/>
              </a:spcBef>
              <a:spcAft>
                <a:spcPts val="0"/>
              </a:spcAft>
              <a:buClr>
                <a:schemeClr val="lt1"/>
              </a:buClr>
              <a:buSzPts val="6000"/>
              <a:buNone/>
              <a:defRPr sz="6000">
                <a:solidFill>
                  <a:schemeClr val="lt1"/>
                </a:solidFill>
              </a:defRPr>
            </a:lvl7pPr>
            <a:lvl8pPr lvl="7" algn="r" rtl="0">
              <a:spcBef>
                <a:spcPts val="0"/>
              </a:spcBef>
              <a:spcAft>
                <a:spcPts val="0"/>
              </a:spcAft>
              <a:buClr>
                <a:schemeClr val="lt1"/>
              </a:buClr>
              <a:buSzPts val="6000"/>
              <a:buNone/>
              <a:defRPr sz="6000">
                <a:solidFill>
                  <a:schemeClr val="lt1"/>
                </a:solidFill>
              </a:defRPr>
            </a:lvl8pPr>
            <a:lvl9pPr lvl="8" algn="r" rtl="0">
              <a:spcBef>
                <a:spcPts val="0"/>
              </a:spcBef>
              <a:spcAft>
                <a:spcPts val="0"/>
              </a:spcAft>
              <a:buClr>
                <a:schemeClr val="lt1"/>
              </a:buClr>
              <a:buSzPts val="6000"/>
              <a:buNone/>
              <a:defRPr sz="6000">
                <a:solidFill>
                  <a:schemeClr val="lt1"/>
                </a:solidFill>
              </a:defRPr>
            </a:lvl9pPr>
          </a:lstStyle>
          <a:p>
            <a:r>
              <a:t>xx%</a:t>
            </a:r>
          </a:p>
        </p:txBody>
      </p:sp>
      <p:sp>
        <p:nvSpPr>
          <p:cNvPr id="244" name="Google Shape;244;p33"/>
          <p:cNvSpPr txBox="1">
            <a:spLocks noGrp="1"/>
          </p:cNvSpPr>
          <p:nvPr>
            <p:ph type="subTitle" idx="1"/>
          </p:nvPr>
        </p:nvSpPr>
        <p:spPr>
          <a:xfrm>
            <a:off x="5881675" y="3360725"/>
            <a:ext cx="2549100" cy="679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245" name="Google Shape;245;p33"/>
          <p:cNvSpPr/>
          <p:nvPr/>
        </p:nvSpPr>
        <p:spPr>
          <a:xfrm>
            <a:off x="0" y="4604000"/>
            <a:ext cx="9144000" cy="5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3"/>
          <p:cNvSpPr/>
          <p:nvPr/>
        </p:nvSpPr>
        <p:spPr>
          <a:xfrm>
            <a:off x="0" y="-13375"/>
            <a:ext cx="713100" cy="27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51"/>
        <p:cNvGrpSpPr/>
        <p:nvPr/>
      </p:nvGrpSpPr>
      <p:grpSpPr>
        <a:xfrm>
          <a:off x="0" y="0"/>
          <a:ext cx="0" cy="0"/>
          <a:chOff x="0" y="0"/>
          <a:chExt cx="0" cy="0"/>
        </a:xfrm>
      </p:grpSpPr>
      <p:sp>
        <p:nvSpPr>
          <p:cNvPr id="252" name="Google Shape;252;p35"/>
          <p:cNvSpPr/>
          <p:nvPr/>
        </p:nvSpPr>
        <p:spPr>
          <a:xfrm>
            <a:off x="0" y="4878150"/>
            <a:ext cx="9144000" cy="282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5"/>
          <p:cNvSpPr/>
          <p:nvPr/>
        </p:nvSpPr>
        <p:spPr>
          <a:xfrm>
            <a:off x="0" y="-13375"/>
            <a:ext cx="713100" cy="27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54"/>
        <p:cNvGrpSpPr/>
        <p:nvPr/>
      </p:nvGrpSpPr>
      <p:grpSpPr>
        <a:xfrm>
          <a:off x="0" y="0"/>
          <a:ext cx="0" cy="0"/>
          <a:chOff x="0" y="0"/>
          <a:chExt cx="0" cy="0"/>
        </a:xfrm>
      </p:grpSpPr>
      <p:sp>
        <p:nvSpPr>
          <p:cNvPr id="255" name="Google Shape;255;p36"/>
          <p:cNvSpPr/>
          <p:nvPr/>
        </p:nvSpPr>
        <p:spPr>
          <a:xfrm>
            <a:off x="0" y="4878150"/>
            <a:ext cx="9144000" cy="282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6"/>
          <p:cNvSpPr/>
          <p:nvPr/>
        </p:nvSpPr>
        <p:spPr>
          <a:xfrm>
            <a:off x="8430775" y="0"/>
            <a:ext cx="713100" cy="27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713225" y="1850975"/>
            <a:ext cx="3694200" cy="1511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713225" y="784325"/>
            <a:ext cx="1225800" cy="915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 name="Google Shape;16;p3"/>
          <p:cNvSpPr txBox="1">
            <a:spLocks noGrp="1"/>
          </p:cNvSpPr>
          <p:nvPr>
            <p:ph type="subTitle" idx="1"/>
          </p:nvPr>
        </p:nvSpPr>
        <p:spPr>
          <a:xfrm>
            <a:off x="713225" y="3360725"/>
            <a:ext cx="2549100" cy="67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7" name="Google Shape;17;p3"/>
          <p:cNvGrpSpPr/>
          <p:nvPr/>
        </p:nvGrpSpPr>
        <p:grpSpPr>
          <a:xfrm>
            <a:off x="0" y="-13375"/>
            <a:ext cx="9143875" cy="273600"/>
            <a:chOff x="0" y="-13375"/>
            <a:chExt cx="9143875" cy="273600"/>
          </a:xfrm>
        </p:grpSpPr>
        <p:sp>
          <p:nvSpPr>
            <p:cNvPr id="18" name="Google Shape;18;p3"/>
            <p:cNvSpPr/>
            <p:nvPr/>
          </p:nvSpPr>
          <p:spPr>
            <a:xfrm>
              <a:off x="0" y="-13375"/>
              <a:ext cx="713100" cy="27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8430775" y="-13375"/>
              <a:ext cx="713100" cy="27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3"/>
          <p:cNvSpPr/>
          <p:nvPr/>
        </p:nvSpPr>
        <p:spPr>
          <a:xfrm>
            <a:off x="0" y="4604000"/>
            <a:ext cx="9144000" cy="5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3"/>
        <p:cNvGrpSpPr/>
        <p:nvPr/>
      </p:nvGrpSpPr>
      <p:grpSpPr>
        <a:xfrm>
          <a:off x="0" y="0"/>
          <a:ext cx="0" cy="0"/>
          <a:chOff x="0" y="0"/>
          <a:chExt cx="0" cy="0"/>
        </a:xfrm>
      </p:grpSpPr>
      <p:sp>
        <p:nvSpPr>
          <p:cNvPr id="64" name="Google Shape;64;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5" name="Google Shape;65;p13"/>
          <p:cNvSpPr txBox="1">
            <a:spLocks noGrp="1"/>
          </p:cNvSpPr>
          <p:nvPr>
            <p:ph type="subTitle" idx="1"/>
          </p:nvPr>
        </p:nvSpPr>
        <p:spPr>
          <a:xfrm>
            <a:off x="1528500" y="2006428"/>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 name="Google Shape;66;p13"/>
          <p:cNvSpPr txBox="1">
            <a:spLocks noGrp="1"/>
          </p:cNvSpPr>
          <p:nvPr>
            <p:ph type="title" idx="2" hasCustomPrompt="1"/>
          </p:nvPr>
        </p:nvSpPr>
        <p:spPr>
          <a:xfrm>
            <a:off x="720000" y="1485900"/>
            <a:ext cx="808500" cy="65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a:spLocks noGrp="1"/>
          </p:cNvSpPr>
          <p:nvPr>
            <p:ph type="subTitle" idx="3"/>
          </p:nvPr>
        </p:nvSpPr>
        <p:spPr>
          <a:xfrm>
            <a:off x="1528500" y="1562100"/>
            <a:ext cx="2579100" cy="534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900" b="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8" name="Google Shape;68;p13"/>
          <p:cNvSpPr txBox="1">
            <a:spLocks noGrp="1"/>
          </p:cNvSpPr>
          <p:nvPr>
            <p:ph type="subTitle" idx="4"/>
          </p:nvPr>
        </p:nvSpPr>
        <p:spPr>
          <a:xfrm>
            <a:off x="1528500" y="3491628"/>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9" name="Google Shape;69;p13"/>
          <p:cNvSpPr txBox="1">
            <a:spLocks noGrp="1"/>
          </p:cNvSpPr>
          <p:nvPr>
            <p:ph type="title" idx="5" hasCustomPrompt="1"/>
          </p:nvPr>
        </p:nvSpPr>
        <p:spPr>
          <a:xfrm>
            <a:off x="720000" y="2971100"/>
            <a:ext cx="808500" cy="65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0" name="Google Shape;70;p13"/>
          <p:cNvSpPr txBox="1">
            <a:spLocks noGrp="1"/>
          </p:cNvSpPr>
          <p:nvPr>
            <p:ph type="subTitle" idx="6"/>
          </p:nvPr>
        </p:nvSpPr>
        <p:spPr>
          <a:xfrm>
            <a:off x="1528500" y="3047300"/>
            <a:ext cx="2579100" cy="534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900" b="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71" name="Google Shape;71;p13"/>
          <p:cNvSpPr txBox="1">
            <a:spLocks noGrp="1"/>
          </p:cNvSpPr>
          <p:nvPr>
            <p:ph type="subTitle" idx="7"/>
          </p:nvPr>
        </p:nvSpPr>
        <p:spPr>
          <a:xfrm>
            <a:off x="5844900" y="2006428"/>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2" name="Google Shape;72;p13"/>
          <p:cNvSpPr txBox="1">
            <a:spLocks noGrp="1"/>
          </p:cNvSpPr>
          <p:nvPr>
            <p:ph type="title" idx="8" hasCustomPrompt="1"/>
          </p:nvPr>
        </p:nvSpPr>
        <p:spPr>
          <a:xfrm>
            <a:off x="5036400" y="1485900"/>
            <a:ext cx="808500" cy="65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 name="Google Shape;73;p13"/>
          <p:cNvSpPr txBox="1">
            <a:spLocks noGrp="1"/>
          </p:cNvSpPr>
          <p:nvPr>
            <p:ph type="subTitle" idx="9"/>
          </p:nvPr>
        </p:nvSpPr>
        <p:spPr>
          <a:xfrm>
            <a:off x="5844900" y="1562100"/>
            <a:ext cx="2579100" cy="534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900" b="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74" name="Google Shape;74;p13"/>
          <p:cNvSpPr txBox="1">
            <a:spLocks noGrp="1"/>
          </p:cNvSpPr>
          <p:nvPr>
            <p:ph type="subTitle" idx="13"/>
          </p:nvPr>
        </p:nvSpPr>
        <p:spPr>
          <a:xfrm>
            <a:off x="5844900" y="3491628"/>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5" name="Google Shape;75;p13"/>
          <p:cNvSpPr txBox="1">
            <a:spLocks noGrp="1"/>
          </p:cNvSpPr>
          <p:nvPr>
            <p:ph type="title" idx="14" hasCustomPrompt="1"/>
          </p:nvPr>
        </p:nvSpPr>
        <p:spPr>
          <a:xfrm>
            <a:off x="5036400" y="2971100"/>
            <a:ext cx="808500" cy="65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 name="Google Shape;76;p13"/>
          <p:cNvSpPr txBox="1">
            <a:spLocks noGrp="1"/>
          </p:cNvSpPr>
          <p:nvPr>
            <p:ph type="subTitle" idx="15"/>
          </p:nvPr>
        </p:nvSpPr>
        <p:spPr>
          <a:xfrm>
            <a:off x="5844900" y="3047300"/>
            <a:ext cx="2579100" cy="534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900" b="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77" name="Google Shape;77;p13"/>
          <p:cNvGrpSpPr/>
          <p:nvPr/>
        </p:nvGrpSpPr>
        <p:grpSpPr>
          <a:xfrm>
            <a:off x="0" y="-13375"/>
            <a:ext cx="9143875" cy="273600"/>
            <a:chOff x="0" y="-13375"/>
            <a:chExt cx="9143875" cy="273600"/>
          </a:xfrm>
        </p:grpSpPr>
        <p:sp>
          <p:nvSpPr>
            <p:cNvPr id="78" name="Google Shape;78;p13"/>
            <p:cNvSpPr/>
            <p:nvPr/>
          </p:nvSpPr>
          <p:spPr>
            <a:xfrm>
              <a:off x="0" y="-13375"/>
              <a:ext cx="713100" cy="27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3"/>
            <p:cNvSpPr/>
            <p:nvPr/>
          </p:nvSpPr>
          <p:spPr>
            <a:xfrm>
              <a:off x="8430775" y="-13375"/>
              <a:ext cx="713100" cy="27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80;p13"/>
          <p:cNvSpPr/>
          <p:nvPr/>
        </p:nvSpPr>
        <p:spPr>
          <a:xfrm>
            <a:off x="0" y="4878150"/>
            <a:ext cx="9144000" cy="282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4">
  <p:cSld name="ONE_COLUMN_TEXT_1">
    <p:spTree>
      <p:nvGrpSpPr>
        <p:cNvPr id="1" name="Shape 109"/>
        <p:cNvGrpSpPr/>
        <p:nvPr/>
      </p:nvGrpSpPr>
      <p:grpSpPr>
        <a:xfrm>
          <a:off x="0" y="0"/>
          <a:ext cx="0" cy="0"/>
          <a:chOff x="0" y="0"/>
          <a:chExt cx="0" cy="0"/>
        </a:xfrm>
      </p:grpSpPr>
      <p:sp>
        <p:nvSpPr>
          <p:cNvPr id="110" name="Google Shape;110;p19"/>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1" name="Google Shape;111;p19"/>
          <p:cNvSpPr txBox="1">
            <a:spLocks noGrp="1"/>
          </p:cNvSpPr>
          <p:nvPr>
            <p:ph type="subTitle" idx="1"/>
          </p:nvPr>
        </p:nvSpPr>
        <p:spPr>
          <a:xfrm>
            <a:off x="720000" y="1431400"/>
            <a:ext cx="4294800" cy="2596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DM Sans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112" name="Google Shape;112;p19"/>
          <p:cNvSpPr/>
          <p:nvPr/>
        </p:nvSpPr>
        <p:spPr>
          <a:xfrm>
            <a:off x="0" y="4604000"/>
            <a:ext cx="9144000" cy="5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13"/>
        <p:cNvGrpSpPr/>
        <p:nvPr/>
      </p:nvGrpSpPr>
      <p:grpSpPr>
        <a:xfrm>
          <a:off x="0" y="0"/>
          <a:ext cx="0" cy="0"/>
          <a:chOff x="0" y="0"/>
          <a:chExt cx="0" cy="0"/>
        </a:xfrm>
      </p:grpSpPr>
      <p:sp>
        <p:nvSpPr>
          <p:cNvPr id="114" name="Google Shape;114;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5" name="Google Shape;115;p20"/>
          <p:cNvSpPr txBox="1">
            <a:spLocks noGrp="1"/>
          </p:cNvSpPr>
          <p:nvPr>
            <p:ph type="subTitle" idx="1"/>
          </p:nvPr>
        </p:nvSpPr>
        <p:spPr>
          <a:xfrm>
            <a:off x="4937085" y="2519100"/>
            <a:ext cx="2745300" cy="1088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 name="Google Shape;116;p20"/>
          <p:cNvSpPr txBox="1">
            <a:spLocks noGrp="1"/>
          </p:cNvSpPr>
          <p:nvPr>
            <p:ph type="subTitle" idx="2"/>
          </p:nvPr>
        </p:nvSpPr>
        <p:spPr>
          <a:xfrm>
            <a:off x="1461615" y="2519100"/>
            <a:ext cx="2745300" cy="1088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20"/>
          <p:cNvSpPr txBox="1">
            <a:spLocks noGrp="1"/>
          </p:cNvSpPr>
          <p:nvPr>
            <p:ph type="subTitle" idx="3"/>
          </p:nvPr>
        </p:nvSpPr>
        <p:spPr>
          <a:xfrm>
            <a:off x="1461616" y="2036400"/>
            <a:ext cx="27453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19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8" name="Google Shape;118;p20"/>
          <p:cNvSpPr txBox="1">
            <a:spLocks noGrp="1"/>
          </p:cNvSpPr>
          <p:nvPr>
            <p:ph type="subTitle" idx="4"/>
          </p:nvPr>
        </p:nvSpPr>
        <p:spPr>
          <a:xfrm>
            <a:off x="4937081" y="2036400"/>
            <a:ext cx="27453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19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19" name="Google Shape;119;p20"/>
          <p:cNvGrpSpPr/>
          <p:nvPr/>
        </p:nvGrpSpPr>
        <p:grpSpPr>
          <a:xfrm>
            <a:off x="0" y="-13375"/>
            <a:ext cx="9143875" cy="273600"/>
            <a:chOff x="0" y="-13375"/>
            <a:chExt cx="9143875" cy="273600"/>
          </a:xfrm>
        </p:grpSpPr>
        <p:sp>
          <p:nvSpPr>
            <p:cNvPr id="120" name="Google Shape;120;p20"/>
            <p:cNvSpPr/>
            <p:nvPr/>
          </p:nvSpPr>
          <p:spPr>
            <a:xfrm>
              <a:off x="0" y="-13375"/>
              <a:ext cx="713100" cy="27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0"/>
            <p:cNvSpPr/>
            <p:nvPr/>
          </p:nvSpPr>
          <p:spPr>
            <a:xfrm>
              <a:off x="8430775" y="-13375"/>
              <a:ext cx="713100" cy="27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20"/>
          <p:cNvSpPr/>
          <p:nvPr/>
        </p:nvSpPr>
        <p:spPr>
          <a:xfrm>
            <a:off x="0" y="4878150"/>
            <a:ext cx="9144000" cy="282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212"/>
        <p:cNvGrpSpPr/>
        <p:nvPr/>
      </p:nvGrpSpPr>
      <p:grpSpPr>
        <a:xfrm>
          <a:off x="0" y="0"/>
          <a:ext cx="0" cy="0"/>
          <a:chOff x="0" y="0"/>
          <a:chExt cx="0" cy="0"/>
        </a:xfrm>
      </p:grpSpPr>
      <p:sp>
        <p:nvSpPr>
          <p:cNvPr id="213" name="Google Shape;213;p29"/>
          <p:cNvSpPr txBox="1">
            <a:spLocks noGrp="1"/>
          </p:cNvSpPr>
          <p:nvPr>
            <p:ph type="title" hasCustomPrompt="1"/>
          </p:nvPr>
        </p:nvSpPr>
        <p:spPr>
          <a:xfrm>
            <a:off x="1279125" y="1962150"/>
            <a:ext cx="13989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14" name="Google Shape;214;p29"/>
          <p:cNvSpPr txBox="1">
            <a:spLocks noGrp="1"/>
          </p:cNvSpPr>
          <p:nvPr>
            <p:ph type="subTitle" idx="1"/>
          </p:nvPr>
        </p:nvSpPr>
        <p:spPr>
          <a:xfrm>
            <a:off x="829225" y="3629175"/>
            <a:ext cx="22386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15" name="Google Shape;215;p29"/>
          <p:cNvSpPr txBox="1">
            <a:spLocks noGrp="1"/>
          </p:cNvSpPr>
          <p:nvPr>
            <p:ph type="subTitle" idx="2"/>
          </p:nvPr>
        </p:nvSpPr>
        <p:spPr>
          <a:xfrm>
            <a:off x="829225" y="3271259"/>
            <a:ext cx="22386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DM Sans"/>
              <a:buNone/>
              <a:defRPr sz="1900" b="1">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9pPr>
          </a:lstStyle>
          <a:p>
            <a:endParaRPr/>
          </a:p>
        </p:txBody>
      </p:sp>
      <p:sp>
        <p:nvSpPr>
          <p:cNvPr id="216" name="Google Shape;216;p29"/>
          <p:cNvSpPr txBox="1">
            <a:spLocks noGrp="1"/>
          </p:cNvSpPr>
          <p:nvPr>
            <p:ph type="title" idx="3" hasCustomPrompt="1"/>
          </p:nvPr>
        </p:nvSpPr>
        <p:spPr>
          <a:xfrm>
            <a:off x="3873150" y="1962150"/>
            <a:ext cx="1397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17" name="Google Shape;217;p29"/>
          <p:cNvSpPr txBox="1">
            <a:spLocks noGrp="1"/>
          </p:cNvSpPr>
          <p:nvPr>
            <p:ph type="subTitle" idx="4"/>
          </p:nvPr>
        </p:nvSpPr>
        <p:spPr>
          <a:xfrm>
            <a:off x="3452704" y="3629175"/>
            <a:ext cx="22386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18" name="Google Shape;218;p29"/>
          <p:cNvSpPr txBox="1">
            <a:spLocks noGrp="1"/>
          </p:cNvSpPr>
          <p:nvPr>
            <p:ph type="subTitle" idx="5"/>
          </p:nvPr>
        </p:nvSpPr>
        <p:spPr>
          <a:xfrm>
            <a:off x="3452704" y="3271259"/>
            <a:ext cx="22386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DM Sans"/>
              <a:buNone/>
              <a:defRPr sz="1900" b="1">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9pPr>
          </a:lstStyle>
          <a:p>
            <a:endParaRPr/>
          </a:p>
        </p:txBody>
      </p:sp>
      <p:sp>
        <p:nvSpPr>
          <p:cNvPr id="219" name="Google Shape;219;p29"/>
          <p:cNvSpPr txBox="1">
            <a:spLocks noGrp="1"/>
          </p:cNvSpPr>
          <p:nvPr>
            <p:ph type="title" idx="6" hasCustomPrompt="1"/>
          </p:nvPr>
        </p:nvSpPr>
        <p:spPr>
          <a:xfrm>
            <a:off x="6496632" y="1962150"/>
            <a:ext cx="1397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0" name="Google Shape;220;p29"/>
          <p:cNvSpPr txBox="1">
            <a:spLocks noGrp="1"/>
          </p:cNvSpPr>
          <p:nvPr>
            <p:ph type="subTitle" idx="7"/>
          </p:nvPr>
        </p:nvSpPr>
        <p:spPr>
          <a:xfrm>
            <a:off x="6076182" y="3629175"/>
            <a:ext cx="22386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21" name="Google Shape;221;p29"/>
          <p:cNvSpPr txBox="1">
            <a:spLocks noGrp="1"/>
          </p:cNvSpPr>
          <p:nvPr>
            <p:ph type="subTitle" idx="8"/>
          </p:nvPr>
        </p:nvSpPr>
        <p:spPr>
          <a:xfrm>
            <a:off x="6076182" y="3271259"/>
            <a:ext cx="22386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DM Sans"/>
              <a:buNone/>
              <a:defRPr sz="1900" b="1">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9pPr>
          </a:lstStyle>
          <a:p>
            <a:endParaRPr/>
          </a:p>
        </p:txBody>
      </p:sp>
      <p:sp>
        <p:nvSpPr>
          <p:cNvPr id="222" name="Google Shape;222;p29"/>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3" name="Google Shape;223;p29"/>
          <p:cNvSpPr/>
          <p:nvPr/>
        </p:nvSpPr>
        <p:spPr>
          <a:xfrm>
            <a:off x="0" y="-13375"/>
            <a:ext cx="713100" cy="27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9"/>
          <p:cNvSpPr/>
          <p:nvPr/>
        </p:nvSpPr>
        <p:spPr>
          <a:xfrm>
            <a:off x="0" y="4878150"/>
            <a:ext cx="9144000" cy="282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229"/>
        <p:cNvGrpSpPr/>
        <p:nvPr/>
      </p:nvGrpSpPr>
      <p:grpSpPr>
        <a:xfrm>
          <a:off x="0" y="0"/>
          <a:ext cx="0" cy="0"/>
          <a:chOff x="0" y="0"/>
          <a:chExt cx="0" cy="0"/>
        </a:xfrm>
      </p:grpSpPr>
      <p:sp>
        <p:nvSpPr>
          <p:cNvPr id="230" name="Google Shape;230;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1" name="Google Shape;231;p31"/>
          <p:cNvSpPr/>
          <p:nvPr/>
        </p:nvSpPr>
        <p:spPr>
          <a:xfrm>
            <a:off x="0" y="4878150"/>
            <a:ext cx="9144000" cy="282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 name="Google Shape;232;p31"/>
          <p:cNvGrpSpPr/>
          <p:nvPr/>
        </p:nvGrpSpPr>
        <p:grpSpPr>
          <a:xfrm>
            <a:off x="0" y="-13375"/>
            <a:ext cx="9143875" cy="273600"/>
            <a:chOff x="0" y="-13375"/>
            <a:chExt cx="9143875" cy="273600"/>
          </a:xfrm>
        </p:grpSpPr>
        <p:sp>
          <p:nvSpPr>
            <p:cNvPr id="233" name="Google Shape;233;p31"/>
            <p:cNvSpPr/>
            <p:nvPr/>
          </p:nvSpPr>
          <p:spPr>
            <a:xfrm>
              <a:off x="0" y="-13375"/>
              <a:ext cx="713100" cy="27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1"/>
            <p:cNvSpPr/>
            <p:nvPr/>
          </p:nvSpPr>
          <p:spPr>
            <a:xfrm>
              <a:off x="8430775" y="-13375"/>
              <a:ext cx="713100" cy="27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235"/>
        <p:cNvGrpSpPr/>
        <p:nvPr/>
      </p:nvGrpSpPr>
      <p:grpSpPr>
        <a:xfrm>
          <a:off x="0" y="0"/>
          <a:ext cx="0" cy="0"/>
          <a:chOff x="0" y="0"/>
          <a:chExt cx="0" cy="0"/>
        </a:xfrm>
      </p:grpSpPr>
      <p:sp>
        <p:nvSpPr>
          <p:cNvPr id="236" name="Google Shape;236;p32"/>
          <p:cNvSpPr txBox="1">
            <a:spLocks noGrp="1"/>
          </p:cNvSpPr>
          <p:nvPr>
            <p:ph type="title"/>
          </p:nvPr>
        </p:nvSpPr>
        <p:spPr>
          <a:xfrm>
            <a:off x="2724900" y="1850975"/>
            <a:ext cx="3694200" cy="151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37" name="Google Shape;237;p32"/>
          <p:cNvSpPr txBox="1">
            <a:spLocks noGrp="1"/>
          </p:cNvSpPr>
          <p:nvPr>
            <p:ph type="title" idx="2" hasCustomPrompt="1"/>
          </p:nvPr>
        </p:nvSpPr>
        <p:spPr>
          <a:xfrm>
            <a:off x="3959100" y="784325"/>
            <a:ext cx="1225800" cy="915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38" name="Google Shape;238;p32"/>
          <p:cNvSpPr txBox="1">
            <a:spLocks noGrp="1"/>
          </p:cNvSpPr>
          <p:nvPr>
            <p:ph type="subTitle" idx="1"/>
          </p:nvPr>
        </p:nvSpPr>
        <p:spPr>
          <a:xfrm>
            <a:off x="3297450" y="3360725"/>
            <a:ext cx="2549100" cy="67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9" name="Google Shape;239;p32"/>
          <p:cNvSpPr/>
          <p:nvPr/>
        </p:nvSpPr>
        <p:spPr>
          <a:xfrm>
            <a:off x="0" y="4604000"/>
            <a:ext cx="9144000" cy="5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2"/>
          <p:cNvSpPr/>
          <p:nvPr/>
        </p:nvSpPr>
        <p:spPr>
          <a:xfrm>
            <a:off x="8430775" y="-13375"/>
            <a:ext cx="713100" cy="27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Ref idx="1001">
        <a:schemeClr val="bg1"/>
      </p:bgRef>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2"/>
              </a:buClr>
              <a:buSzPts val="1400"/>
              <a:buFont typeface="DM Sans"/>
              <a:buChar char="●"/>
              <a:defRPr>
                <a:solidFill>
                  <a:schemeClr val="dk1"/>
                </a:solidFill>
                <a:latin typeface="DM Sans"/>
                <a:ea typeface="DM Sans"/>
                <a:cs typeface="DM Sans"/>
                <a:sym typeface="DM Sans"/>
              </a:defRPr>
            </a:lvl1pPr>
            <a:lvl2pPr marL="914400" lvl="1"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lt2" tx2="dk2" accent1="accent1" accent2="accent2" accent3="accent3" accent4="accent4" accent5="accent5" accent6="accent6" hlink="hlink" folHlink="folHlink"/>
  <p:sldLayoutIdLst>
    <p:sldLayoutId id="2147483648" r:id="rId1"/>
    <p:sldLayoutId id="2147483649" r:id="rId2"/>
    <p:sldLayoutId id="2147483658" r:id="rId3"/>
    <p:sldLayoutId id="2147483659" r:id="rId4"/>
    <p:sldLayoutId id="2147483665" r:id="rId5"/>
    <p:sldLayoutId id="2147483666" r:id="rId6"/>
    <p:sldLayoutId id="2147483675" r:id="rId7"/>
    <p:sldLayoutId id="2147483677" r:id="rId8"/>
    <p:sldLayoutId id="2147483678" r:id="rId9"/>
    <p:sldLayoutId id="2147483679" r:id="rId10"/>
    <p:sldLayoutId id="2147483681" r:id="rId11"/>
    <p:sldLayoutId id="2147483682"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8.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33.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8.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49.sv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0"/>
          <p:cNvSpPr txBox="1">
            <a:spLocks noGrp="1"/>
          </p:cNvSpPr>
          <p:nvPr>
            <p:ph type="ctrTitle"/>
          </p:nvPr>
        </p:nvSpPr>
        <p:spPr>
          <a:xfrm>
            <a:off x="713225" y="1598847"/>
            <a:ext cx="4329000" cy="99957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100"/>
              <a:t>Virus Taxonomy Classification</a:t>
            </a:r>
            <a:endParaRPr sz="3100">
              <a:latin typeface="Raleway"/>
              <a:ea typeface="Raleway"/>
              <a:cs typeface="Raleway"/>
              <a:sym typeface="Raleway"/>
            </a:endParaRPr>
          </a:p>
        </p:txBody>
      </p:sp>
      <p:sp>
        <p:nvSpPr>
          <p:cNvPr id="268" name="Google Shape;268;p40"/>
          <p:cNvSpPr txBox="1">
            <a:spLocks noGrp="1"/>
          </p:cNvSpPr>
          <p:nvPr>
            <p:ph type="subTitle" idx="1"/>
          </p:nvPr>
        </p:nvSpPr>
        <p:spPr>
          <a:xfrm>
            <a:off x="713225" y="2562925"/>
            <a:ext cx="2617200" cy="66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Giuseppe Pagano</a:t>
            </a:r>
          </a:p>
          <a:p>
            <a:pPr marL="0" lvl="0" indent="0" algn="l" rtl="0">
              <a:spcBef>
                <a:spcPts val="0"/>
              </a:spcBef>
              <a:spcAft>
                <a:spcPts val="0"/>
              </a:spcAft>
              <a:buNone/>
            </a:pPr>
            <a:r>
              <a:rPr lang="it-IT"/>
              <a:t>Alessia Ture</a:t>
            </a:r>
            <a:endParaRPr/>
          </a:p>
        </p:txBody>
      </p:sp>
      <p:grpSp>
        <p:nvGrpSpPr>
          <p:cNvPr id="269" name="Google Shape;269;p40"/>
          <p:cNvGrpSpPr/>
          <p:nvPr/>
        </p:nvGrpSpPr>
        <p:grpSpPr>
          <a:xfrm flipH="1">
            <a:off x="5013420" y="1109734"/>
            <a:ext cx="3594984" cy="3494300"/>
            <a:chOff x="2405050" y="986900"/>
            <a:chExt cx="1224700" cy="1190400"/>
          </a:xfrm>
        </p:grpSpPr>
        <p:sp>
          <p:nvSpPr>
            <p:cNvPr id="270" name="Google Shape;270;p40"/>
            <p:cNvSpPr/>
            <p:nvPr/>
          </p:nvSpPr>
          <p:spPr>
            <a:xfrm>
              <a:off x="2680325" y="1687700"/>
              <a:ext cx="54325" cy="165525"/>
            </a:xfrm>
            <a:custGeom>
              <a:avLst/>
              <a:gdLst/>
              <a:ahLst/>
              <a:cxnLst/>
              <a:rect l="l" t="t" r="r" b="b"/>
              <a:pathLst>
                <a:path w="2173" h="6621" extrusionOk="0">
                  <a:moveTo>
                    <a:pt x="0" y="1"/>
                  </a:moveTo>
                  <a:lnTo>
                    <a:pt x="0" y="6620"/>
                  </a:lnTo>
                  <a:lnTo>
                    <a:pt x="2172" y="6620"/>
                  </a:lnTo>
                  <a:lnTo>
                    <a:pt x="2172" y="1"/>
                  </a:lnTo>
                  <a:close/>
                </a:path>
              </a:pathLst>
            </a:custGeom>
            <a:solidFill>
              <a:schemeClr val="l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0"/>
            <p:cNvSpPr/>
            <p:nvPr/>
          </p:nvSpPr>
          <p:spPr>
            <a:xfrm>
              <a:off x="2581025" y="1606975"/>
              <a:ext cx="252925" cy="209100"/>
            </a:xfrm>
            <a:custGeom>
              <a:avLst/>
              <a:gdLst/>
              <a:ahLst/>
              <a:cxnLst/>
              <a:rect l="l" t="t" r="r" b="b"/>
              <a:pathLst>
                <a:path w="10117" h="8364" extrusionOk="0">
                  <a:moveTo>
                    <a:pt x="0" y="1"/>
                  </a:moveTo>
                  <a:lnTo>
                    <a:pt x="0" y="8364"/>
                  </a:lnTo>
                  <a:lnTo>
                    <a:pt x="10116" y="8364"/>
                  </a:lnTo>
                  <a:lnTo>
                    <a:pt x="10116" y="1"/>
                  </a:lnTo>
                  <a:close/>
                </a:path>
              </a:pathLst>
            </a:custGeom>
            <a:solidFill>
              <a:schemeClr val="l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0"/>
            <p:cNvSpPr/>
            <p:nvPr/>
          </p:nvSpPr>
          <p:spPr>
            <a:xfrm>
              <a:off x="2598650" y="1621500"/>
              <a:ext cx="217675" cy="180050"/>
            </a:xfrm>
            <a:custGeom>
              <a:avLst/>
              <a:gdLst/>
              <a:ahLst/>
              <a:cxnLst/>
              <a:rect l="l" t="t" r="r" b="b"/>
              <a:pathLst>
                <a:path w="8707" h="7202" extrusionOk="0">
                  <a:moveTo>
                    <a:pt x="0" y="1"/>
                  </a:moveTo>
                  <a:lnTo>
                    <a:pt x="0" y="7202"/>
                  </a:lnTo>
                  <a:lnTo>
                    <a:pt x="8706" y="7202"/>
                  </a:lnTo>
                  <a:lnTo>
                    <a:pt x="8706" y="1"/>
                  </a:lnTo>
                  <a:close/>
                </a:path>
              </a:pathLst>
            </a:custGeom>
            <a:solidFill>
              <a:schemeClr val="l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0"/>
            <p:cNvSpPr/>
            <p:nvPr/>
          </p:nvSpPr>
          <p:spPr>
            <a:xfrm>
              <a:off x="2423625" y="1846525"/>
              <a:ext cx="833700" cy="330550"/>
            </a:xfrm>
            <a:custGeom>
              <a:avLst/>
              <a:gdLst/>
              <a:ahLst/>
              <a:cxnLst/>
              <a:rect l="l" t="t" r="r" b="b"/>
              <a:pathLst>
                <a:path w="33348" h="13222" extrusionOk="0">
                  <a:moveTo>
                    <a:pt x="0" y="1"/>
                  </a:moveTo>
                  <a:lnTo>
                    <a:pt x="0" y="13221"/>
                  </a:lnTo>
                  <a:lnTo>
                    <a:pt x="33347" y="13221"/>
                  </a:lnTo>
                  <a:lnTo>
                    <a:pt x="33347" y="1"/>
                  </a:lnTo>
                  <a:close/>
                </a:path>
              </a:pathLst>
            </a:custGeom>
            <a:solidFill>
              <a:schemeClr val="l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0"/>
            <p:cNvSpPr/>
            <p:nvPr/>
          </p:nvSpPr>
          <p:spPr>
            <a:xfrm>
              <a:off x="2423375" y="2018700"/>
              <a:ext cx="830375" cy="25"/>
            </a:xfrm>
            <a:custGeom>
              <a:avLst/>
              <a:gdLst/>
              <a:ahLst/>
              <a:cxnLst/>
              <a:rect l="l" t="t" r="r" b="b"/>
              <a:pathLst>
                <a:path w="33215" h="1" fill="none" extrusionOk="0">
                  <a:moveTo>
                    <a:pt x="1" y="0"/>
                  </a:moveTo>
                  <a:lnTo>
                    <a:pt x="33215" y="0"/>
                  </a:lnTo>
                </a:path>
              </a:pathLst>
            </a:custGeom>
            <a:solidFill>
              <a:schemeClr val="l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0"/>
            <p:cNvSpPr/>
            <p:nvPr/>
          </p:nvSpPr>
          <p:spPr>
            <a:xfrm>
              <a:off x="2997975" y="1846525"/>
              <a:ext cx="259350" cy="330550"/>
            </a:xfrm>
            <a:custGeom>
              <a:avLst/>
              <a:gdLst/>
              <a:ahLst/>
              <a:cxnLst/>
              <a:rect l="l" t="t" r="r" b="b"/>
              <a:pathLst>
                <a:path w="10374" h="13222" extrusionOk="0">
                  <a:moveTo>
                    <a:pt x="1" y="1"/>
                  </a:moveTo>
                  <a:lnTo>
                    <a:pt x="1" y="13221"/>
                  </a:lnTo>
                  <a:lnTo>
                    <a:pt x="10373" y="13221"/>
                  </a:lnTo>
                  <a:lnTo>
                    <a:pt x="10373" y="1"/>
                  </a:lnTo>
                  <a:close/>
                </a:path>
              </a:pathLst>
            </a:custGeom>
            <a:solidFill>
              <a:srgbClr val="FFFFFF"/>
            </a:solidFill>
            <a:ln w="3100" cap="flat" cmpd="sng">
              <a:solidFill>
                <a:srgbClr val="000000"/>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0"/>
            <p:cNvSpPr/>
            <p:nvPr/>
          </p:nvSpPr>
          <p:spPr>
            <a:xfrm>
              <a:off x="2407675" y="1846525"/>
              <a:ext cx="865850" cy="31950"/>
            </a:xfrm>
            <a:custGeom>
              <a:avLst/>
              <a:gdLst/>
              <a:ahLst/>
              <a:cxnLst/>
              <a:rect l="l" t="t" r="r" b="b"/>
              <a:pathLst>
                <a:path w="34634" h="1278" extrusionOk="0">
                  <a:moveTo>
                    <a:pt x="0" y="1"/>
                  </a:moveTo>
                  <a:lnTo>
                    <a:pt x="0" y="1277"/>
                  </a:lnTo>
                  <a:lnTo>
                    <a:pt x="34633" y="1277"/>
                  </a:lnTo>
                  <a:lnTo>
                    <a:pt x="34633" y="1"/>
                  </a:lnTo>
                  <a:close/>
                </a:path>
              </a:pathLst>
            </a:custGeom>
            <a:solidFill>
              <a:schemeClr val="l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0"/>
            <p:cNvSpPr/>
            <p:nvPr/>
          </p:nvSpPr>
          <p:spPr>
            <a:xfrm>
              <a:off x="2831300" y="1878675"/>
              <a:ext cx="100500" cy="24075"/>
            </a:xfrm>
            <a:custGeom>
              <a:avLst/>
              <a:gdLst/>
              <a:ahLst/>
              <a:cxnLst/>
              <a:rect l="l" t="t" r="r" b="b"/>
              <a:pathLst>
                <a:path w="4020" h="963" extrusionOk="0">
                  <a:moveTo>
                    <a:pt x="0" y="1"/>
                  </a:moveTo>
                  <a:lnTo>
                    <a:pt x="524" y="963"/>
                  </a:lnTo>
                  <a:lnTo>
                    <a:pt x="3496" y="963"/>
                  </a:lnTo>
                  <a:lnTo>
                    <a:pt x="4020" y="1"/>
                  </a:lnTo>
                  <a:close/>
                </a:path>
              </a:pathLst>
            </a:custGeom>
            <a:solidFill>
              <a:schemeClr val="l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0"/>
            <p:cNvSpPr/>
            <p:nvPr/>
          </p:nvSpPr>
          <p:spPr>
            <a:xfrm>
              <a:off x="2831300" y="2017750"/>
              <a:ext cx="100500" cy="24075"/>
            </a:xfrm>
            <a:custGeom>
              <a:avLst/>
              <a:gdLst/>
              <a:ahLst/>
              <a:cxnLst/>
              <a:rect l="l" t="t" r="r" b="b"/>
              <a:pathLst>
                <a:path w="4020" h="963" extrusionOk="0">
                  <a:moveTo>
                    <a:pt x="0" y="0"/>
                  </a:moveTo>
                  <a:lnTo>
                    <a:pt x="524" y="962"/>
                  </a:lnTo>
                  <a:lnTo>
                    <a:pt x="3496" y="962"/>
                  </a:lnTo>
                  <a:lnTo>
                    <a:pt x="4020" y="0"/>
                  </a:lnTo>
                  <a:close/>
                </a:path>
              </a:pathLst>
            </a:custGeom>
            <a:solidFill>
              <a:schemeClr val="l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0"/>
            <p:cNvSpPr/>
            <p:nvPr/>
          </p:nvSpPr>
          <p:spPr>
            <a:xfrm>
              <a:off x="2551975" y="1878675"/>
              <a:ext cx="100500" cy="24075"/>
            </a:xfrm>
            <a:custGeom>
              <a:avLst/>
              <a:gdLst/>
              <a:ahLst/>
              <a:cxnLst/>
              <a:rect l="l" t="t" r="r" b="b"/>
              <a:pathLst>
                <a:path w="4020" h="963" extrusionOk="0">
                  <a:moveTo>
                    <a:pt x="0" y="1"/>
                  </a:moveTo>
                  <a:lnTo>
                    <a:pt x="524" y="963"/>
                  </a:lnTo>
                  <a:lnTo>
                    <a:pt x="3496" y="963"/>
                  </a:lnTo>
                  <a:lnTo>
                    <a:pt x="4020" y="1"/>
                  </a:lnTo>
                  <a:close/>
                </a:path>
              </a:pathLst>
            </a:custGeom>
            <a:solidFill>
              <a:schemeClr val="l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0"/>
            <p:cNvSpPr/>
            <p:nvPr/>
          </p:nvSpPr>
          <p:spPr>
            <a:xfrm>
              <a:off x="2551975" y="2017750"/>
              <a:ext cx="100500" cy="24075"/>
            </a:xfrm>
            <a:custGeom>
              <a:avLst/>
              <a:gdLst/>
              <a:ahLst/>
              <a:cxnLst/>
              <a:rect l="l" t="t" r="r" b="b"/>
              <a:pathLst>
                <a:path w="4020" h="963" extrusionOk="0">
                  <a:moveTo>
                    <a:pt x="0" y="0"/>
                  </a:moveTo>
                  <a:lnTo>
                    <a:pt x="524" y="962"/>
                  </a:lnTo>
                  <a:lnTo>
                    <a:pt x="3496" y="962"/>
                  </a:lnTo>
                  <a:lnTo>
                    <a:pt x="4020" y="0"/>
                  </a:lnTo>
                  <a:close/>
                </a:path>
              </a:pathLst>
            </a:custGeom>
            <a:solidFill>
              <a:schemeClr val="l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0"/>
            <p:cNvSpPr/>
            <p:nvPr/>
          </p:nvSpPr>
          <p:spPr>
            <a:xfrm>
              <a:off x="3546150" y="1804150"/>
              <a:ext cx="24550" cy="27875"/>
            </a:xfrm>
            <a:custGeom>
              <a:avLst/>
              <a:gdLst/>
              <a:ahLst/>
              <a:cxnLst/>
              <a:rect l="l" t="t" r="r" b="b"/>
              <a:pathLst>
                <a:path w="982" h="1115" extrusionOk="0">
                  <a:moveTo>
                    <a:pt x="0" y="0"/>
                  </a:moveTo>
                  <a:lnTo>
                    <a:pt x="0" y="1115"/>
                  </a:lnTo>
                  <a:lnTo>
                    <a:pt x="981" y="1115"/>
                  </a:lnTo>
                  <a:lnTo>
                    <a:pt x="981" y="0"/>
                  </a:lnTo>
                  <a:close/>
                </a:path>
              </a:pathLst>
            </a:custGeom>
            <a:solidFill>
              <a:schemeClr val="dk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0"/>
            <p:cNvSpPr/>
            <p:nvPr/>
          </p:nvSpPr>
          <p:spPr>
            <a:xfrm>
              <a:off x="3536625" y="1793425"/>
              <a:ext cx="46925" cy="17175"/>
            </a:xfrm>
            <a:custGeom>
              <a:avLst/>
              <a:gdLst/>
              <a:ahLst/>
              <a:cxnLst/>
              <a:rect l="l" t="t" r="r" b="b"/>
              <a:pathLst>
                <a:path w="1877" h="687" extrusionOk="0">
                  <a:moveTo>
                    <a:pt x="0" y="1"/>
                  </a:moveTo>
                  <a:lnTo>
                    <a:pt x="0" y="686"/>
                  </a:lnTo>
                  <a:lnTo>
                    <a:pt x="1877" y="686"/>
                  </a:lnTo>
                  <a:lnTo>
                    <a:pt x="1877" y="1"/>
                  </a:lnTo>
                  <a:close/>
                </a:path>
              </a:pathLst>
            </a:custGeom>
            <a:solidFill>
              <a:schemeClr val="dk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0"/>
            <p:cNvSpPr/>
            <p:nvPr/>
          </p:nvSpPr>
          <p:spPr>
            <a:xfrm>
              <a:off x="3506625" y="1823425"/>
              <a:ext cx="105750" cy="281975"/>
            </a:xfrm>
            <a:custGeom>
              <a:avLst/>
              <a:gdLst/>
              <a:ahLst/>
              <a:cxnLst/>
              <a:rect l="l" t="t" r="r" b="b"/>
              <a:pathLst>
                <a:path w="4230" h="11279" extrusionOk="0">
                  <a:moveTo>
                    <a:pt x="0" y="1"/>
                  </a:moveTo>
                  <a:lnTo>
                    <a:pt x="0" y="11278"/>
                  </a:lnTo>
                  <a:lnTo>
                    <a:pt x="4229" y="11278"/>
                  </a:lnTo>
                  <a:lnTo>
                    <a:pt x="4229" y="1"/>
                  </a:ln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0"/>
            <p:cNvSpPr/>
            <p:nvPr/>
          </p:nvSpPr>
          <p:spPr>
            <a:xfrm>
              <a:off x="3544000" y="1879875"/>
              <a:ext cx="54550" cy="54550"/>
            </a:xfrm>
            <a:custGeom>
              <a:avLst/>
              <a:gdLst/>
              <a:ahLst/>
              <a:cxnLst/>
              <a:rect l="l" t="t" r="r" b="b"/>
              <a:pathLst>
                <a:path w="2182" h="2182" extrusionOk="0">
                  <a:moveTo>
                    <a:pt x="1096" y="0"/>
                  </a:moveTo>
                  <a:cubicBezTo>
                    <a:pt x="486" y="0"/>
                    <a:pt x="1" y="496"/>
                    <a:pt x="1" y="1096"/>
                  </a:cubicBezTo>
                  <a:cubicBezTo>
                    <a:pt x="1" y="1696"/>
                    <a:pt x="486" y="2181"/>
                    <a:pt x="1096" y="2181"/>
                  </a:cubicBezTo>
                  <a:cubicBezTo>
                    <a:pt x="1696" y="2181"/>
                    <a:pt x="2182" y="1696"/>
                    <a:pt x="2182" y="1096"/>
                  </a:cubicBezTo>
                  <a:cubicBezTo>
                    <a:pt x="2182" y="496"/>
                    <a:pt x="1696" y="0"/>
                    <a:pt x="1096" y="0"/>
                  </a:cubicBezTo>
                  <a:close/>
                </a:path>
              </a:pathLst>
            </a:custGeom>
            <a:solidFill>
              <a:schemeClr val="dk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0"/>
            <p:cNvSpPr/>
            <p:nvPr/>
          </p:nvSpPr>
          <p:spPr>
            <a:xfrm>
              <a:off x="3349225" y="2116325"/>
              <a:ext cx="236700" cy="60975"/>
            </a:xfrm>
            <a:custGeom>
              <a:avLst/>
              <a:gdLst/>
              <a:ahLst/>
              <a:cxnLst/>
              <a:rect l="l" t="t" r="r" b="b"/>
              <a:pathLst>
                <a:path w="9468" h="2439" extrusionOk="0">
                  <a:moveTo>
                    <a:pt x="1943" y="1"/>
                  </a:moveTo>
                  <a:lnTo>
                    <a:pt x="0" y="2439"/>
                  </a:lnTo>
                  <a:lnTo>
                    <a:pt x="9468" y="2439"/>
                  </a:lnTo>
                  <a:lnTo>
                    <a:pt x="7534" y="1"/>
                  </a:ln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0"/>
            <p:cNvSpPr/>
            <p:nvPr/>
          </p:nvSpPr>
          <p:spPr>
            <a:xfrm>
              <a:off x="3333500" y="2098950"/>
              <a:ext cx="225525" cy="18125"/>
            </a:xfrm>
            <a:custGeom>
              <a:avLst/>
              <a:gdLst/>
              <a:ahLst/>
              <a:cxnLst/>
              <a:rect l="l" t="t" r="r" b="b"/>
              <a:pathLst>
                <a:path w="9021" h="725" extrusionOk="0">
                  <a:moveTo>
                    <a:pt x="0" y="0"/>
                  </a:moveTo>
                  <a:lnTo>
                    <a:pt x="0" y="57"/>
                  </a:lnTo>
                  <a:cubicBezTo>
                    <a:pt x="0" y="429"/>
                    <a:pt x="305" y="724"/>
                    <a:pt x="677" y="724"/>
                  </a:cubicBezTo>
                  <a:lnTo>
                    <a:pt x="8344" y="724"/>
                  </a:lnTo>
                  <a:cubicBezTo>
                    <a:pt x="8716" y="724"/>
                    <a:pt x="9021" y="429"/>
                    <a:pt x="9021" y="57"/>
                  </a:cubicBezTo>
                  <a:lnTo>
                    <a:pt x="9021" y="0"/>
                  </a:lnTo>
                  <a:close/>
                </a:path>
              </a:pathLst>
            </a:custGeom>
            <a:solidFill>
              <a:schemeClr val="l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0"/>
            <p:cNvSpPr/>
            <p:nvPr/>
          </p:nvSpPr>
          <p:spPr>
            <a:xfrm>
              <a:off x="3418975" y="1727475"/>
              <a:ext cx="48125" cy="36225"/>
            </a:xfrm>
            <a:custGeom>
              <a:avLst/>
              <a:gdLst/>
              <a:ahLst/>
              <a:cxnLst/>
              <a:rect l="l" t="t" r="r" b="b"/>
              <a:pathLst>
                <a:path w="1925" h="1449" extrusionOk="0">
                  <a:moveTo>
                    <a:pt x="230" y="0"/>
                  </a:moveTo>
                  <a:lnTo>
                    <a:pt x="1" y="334"/>
                  </a:lnTo>
                  <a:lnTo>
                    <a:pt x="1706" y="1448"/>
                  </a:lnTo>
                  <a:lnTo>
                    <a:pt x="1925" y="1105"/>
                  </a:lnTo>
                  <a:lnTo>
                    <a:pt x="230" y="0"/>
                  </a:lnTo>
                  <a:close/>
                </a:path>
              </a:pathLst>
            </a:custGeom>
            <a:solidFill>
              <a:srgbClr val="FFFFFF"/>
            </a:solidFill>
            <a:ln w="28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0"/>
            <p:cNvSpPr/>
            <p:nvPr/>
          </p:nvSpPr>
          <p:spPr>
            <a:xfrm>
              <a:off x="3384925" y="1691500"/>
              <a:ext cx="56700" cy="51700"/>
            </a:xfrm>
            <a:custGeom>
              <a:avLst/>
              <a:gdLst/>
              <a:ahLst/>
              <a:cxnLst/>
              <a:rect l="l" t="t" r="r" b="b"/>
              <a:pathLst>
                <a:path w="2268" h="2068" extrusionOk="0">
                  <a:moveTo>
                    <a:pt x="677" y="1"/>
                  </a:moveTo>
                  <a:lnTo>
                    <a:pt x="1" y="1020"/>
                  </a:lnTo>
                  <a:lnTo>
                    <a:pt x="1592" y="2068"/>
                  </a:lnTo>
                  <a:lnTo>
                    <a:pt x="2268" y="1039"/>
                  </a:lnTo>
                  <a:lnTo>
                    <a:pt x="677" y="1"/>
                  </a:lnTo>
                  <a:close/>
                </a:path>
              </a:pathLst>
            </a:custGeom>
            <a:solidFill>
              <a:schemeClr val="dk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0"/>
            <p:cNvSpPr/>
            <p:nvPr/>
          </p:nvSpPr>
          <p:spPr>
            <a:xfrm>
              <a:off x="3554725" y="1659850"/>
              <a:ext cx="9550" cy="31200"/>
            </a:xfrm>
            <a:custGeom>
              <a:avLst/>
              <a:gdLst/>
              <a:ahLst/>
              <a:cxnLst/>
              <a:rect l="l" t="t" r="r" b="b"/>
              <a:pathLst>
                <a:path w="382" h="1248" extrusionOk="0">
                  <a:moveTo>
                    <a:pt x="0" y="0"/>
                  </a:moveTo>
                  <a:lnTo>
                    <a:pt x="0" y="1248"/>
                  </a:lnTo>
                  <a:lnTo>
                    <a:pt x="381" y="1248"/>
                  </a:lnTo>
                  <a:lnTo>
                    <a:pt x="381" y="0"/>
                  </a:lnTo>
                  <a:close/>
                </a:path>
              </a:pathLst>
            </a:custGeom>
            <a:solidFill>
              <a:schemeClr val="dk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0"/>
            <p:cNvSpPr/>
            <p:nvPr/>
          </p:nvSpPr>
          <p:spPr>
            <a:xfrm>
              <a:off x="3550425" y="1688650"/>
              <a:ext cx="19325" cy="61000"/>
            </a:xfrm>
            <a:custGeom>
              <a:avLst/>
              <a:gdLst/>
              <a:ahLst/>
              <a:cxnLst/>
              <a:rect l="l" t="t" r="r" b="b"/>
              <a:pathLst>
                <a:path w="773" h="2440" extrusionOk="0">
                  <a:moveTo>
                    <a:pt x="1" y="1"/>
                  </a:moveTo>
                  <a:lnTo>
                    <a:pt x="1" y="2439"/>
                  </a:lnTo>
                  <a:lnTo>
                    <a:pt x="772" y="2439"/>
                  </a:lnTo>
                  <a:lnTo>
                    <a:pt x="772" y="1"/>
                  </a:lnTo>
                  <a:close/>
                </a:path>
              </a:pathLst>
            </a:custGeom>
            <a:solidFill>
              <a:srgbClr val="FFFFFF"/>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0"/>
            <p:cNvSpPr/>
            <p:nvPr/>
          </p:nvSpPr>
          <p:spPr>
            <a:xfrm>
              <a:off x="3537575" y="1743175"/>
              <a:ext cx="45025" cy="35275"/>
            </a:xfrm>
            <a:custGeom>
              <a:avLst/>
              <a:gdLst/>
              <a:ahLst/>
              <a:cxnLst/>
              <a:rect l="l" t="t" r="r" b="b"/>
              <a:pathLst>
                <a:path w="1801" h="1411" extrusionOk="0">
                  <a:moveTo>
                    <a:pt x="0" y="1"/>
                  </a:moveTo>
                  <a:lnTo>
                    <a:pt x="0" y="1411"/>
                  </a:lnTo>
                  <a:lnTo>
                    <a:pt x="1801" y="1411"/>
                  </a:lnTo>
                  <a:lnTo>
                    <a:pt x="1801" y="1"/>
                  </a:lnTo>
                  <a:close/>
                </a:path>
              </a:pathLst>
            </a:custGeom>
            <a:solidFill>
              <a:srgbClr val="FFFFFF"/>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0"/>
            <p:cNvSpPr/>
            <p:nvPr/>
          </p:nvSpPr>
          <p:spPr>
            <a:xfrm>
              <a:off x="3444000" y="1726275"/>
              <a:ext cx="185750" cy="82425"/>
            </a:xfrm>
            <a:custGeom>
              <a:avLst/>
              <a:gdLst/>
              <a:ahLst/>
              <a:cxnLst/>
              <a:rect l="l" t="t" r="r" b="b"/>
              <a:pathLst>
                <a:path w="7430" h="3297" extrusionOk="0">
                  <a:moveTo>
                    <a:pt x="848" y="1"/>
                  </a:moveTo>
                  <a:lnTo>
                    <a:pt x="0" y="1439"/>
                  </a:lnTo>
                  <a:lnTo>
                    <a:pt x="1848" y="2820"/>
                  </a:lnTo>
                  <a:lnTo>
                    <a:pt x="7325" y="3296"/>
                  </a:lnTo>
                  <a:lnTo>
                    <a:pt x="7430" y="2134"/>
                  </a:lnTo>
                  <a:lnTo>
                    <a:pt x="2886" y="1734"/>
                  </a:lnTo>
                  <a:lnTo>
                    <a:pt x="848" y="1"/>
                  </a:lnTo>
                  <a:close/>
                </a:path>
              </a:pathLst>
            </a:custGeom>
            <a:solidFill>
              <a:srgbClr val="FFFFFF"/>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0"/>
            <p:cNvSpPr/>
            <p:nvPr/>
          </p:nvSpPr>
          <p:spPr>
            <a:xfrm>
              <a:off x="2851525" y="1189600"/>
              <a:ext cx="213400" cy="339775"/>
            </a:xfrm>
            <a:custGeom>
              <a:avLst/>
              <a:gdLst/>
              <a:ahLst/>
              <a:cxnLst/>
              <a:rect l="l" t="t" r="r" b="b"/>
              <a:pathLst>
                <a:path w="8536" h="13591" extrusionOk="0">
                  <a:moveTo>
                    <a:pt x="7920" y="0"/>
                  </a:moveTo>
                  <a:cubicBezTo>
                    <a:pt x="7317" y="0"/>
                    <a:pt x="5992" y="1513"/>
                    <a:pt x="5992" y="1513"/>
                  </a:cubicBezTo>
                  <a:cubicBezTo>
                    <a:pt x="5992" y="1513"/>
                    <a:pt x="5718" y="1456"/>
                    <a:pt x="5331" y="1456"/>
                  </a:cubicBezTo>
                  <a:cubicBezTo>
                    <a:pt x="4756" y="1456"/>
                    <a:pt x="3933" y="1582"/>
                    <a:pt x="3392" y="2208"/>
                  </a:cubicBezTo>
                  <a:cubicBezTo>
                    <a:pt x="2496" y="3256"/>
                    <a:pt x="1601" y="6609"/>
                    <a:pt x="1601" y="6609"/>
                  </a:cubicBezTo>
                  <a:lnTo>
                    <a:pt x="1" y="11095"/>
                  </a:lnTo>
                  <a:lnTo>
                    <a:pt x="296" y="13590"/>
                  </a:lnTo>
                  <a:lnTo>
                    <a:pt x="3897" y="12200"/>
                  </a:lnTo>
                  <a:lnTo>
                    <a:pt x="4087" y="7104"/>
                  </a:lnTo>
                  <a:cubicBezTo>
                    <a:pt x="4087" y="7104"/>
                    <a:pt x="5192" y="6256"/>
                    <a:pt x="5640" y="5409"/>
                  </a:cubicBezTo>
                  <a:cubicBezTo>
                    <a:pt x="6087" y="4561"/>
                    <a:pt x="6545" y="3056"/>
                    <a:pt x="6840" y="2465"/>
                  </a:cubicBezTo>
                  <a:cubicBezTo>
                    <a:pt x="7145" y="1865"/>
                    <a:pt x="8535" y="713"/>
                    <a:pt x="8135" y="113"/>
                  </a:cubicBezTo>
                  <a:cubicBezTo>
                    <a:pt x="8084" y="34"/>
                    <a:pt x="8010" y="0"/>
                    <a:pt x="7920" y="0"/>
                  </a:cubicBez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0"/>
            <p:cNvSpPr/>
            <p:nvPr/>
          </p:nvSpPr>
          <p:spPr>
            <a:xfrm>
              <a:off x="2867725" y="1189600"/>
              <a:ext cx="197200" cy="249275"/>
            </a:xfrm>
            <a:custGeom>
              <a:avLst/>
              <a:gdLst/>
              <a:ahLst/>
              <a:cxnLst/>
              <a:rect l="l" t="t" r="r" b="b"/>
              <a:pathLst>
                <a:path w="7888" h="9971" extrusionOk="0">
                  <a:moveTo>
                    <a:pt x="7269" y="0"/>
                  </a:moveTo>
                  <a:cubicBezTo>
                    <a:pt x="6662" y="0"/>
                    <a:pt x="5344" y="1513"/>
                    <a:pt x="5344" y="1513"/>
                  </a:cubicBezTo>
                  <a:cubicBezTo>
                    <a:pt x="5344" y="1513"/>
                    <a:pt x="5070" y="1456"/>
                    <a:pt x="4684" y="1456"/>
                  </a:cubicBezTo>
                  <a:cubicBezTo>
                    <a:pt x="4110" y="1456"/>
                    <a:pt x="3289" y="1582"/>
                    <a:pt x="2753" y="2208"/>
                  </a:cubicBezTo>
                  <a:cubicBezTo>
                    <a:pt x="1848" y="3256"/>
                    <a:pt x="953" y="6609"/>
                    <a:pt x="953" y="6609"/>
                  </a:cubicBezTo>
                  <a:lnTo>
                    <a:pt x="1" y="9266"/>
                  </a:lnTo>
                  <a:cubicBezTo>
                    <a:pt x="363" y="9638"/>
                    <a:pt x="839" y="9876"/>
                    <a:pt x="1353" y="9952"/>
                  </a:cubicBezTo>
                  <a:cubicBezTo>
                    <a:pt x="1450" y="9964"/>
                    <a:pt x="1546" y="9970"/>
                    <a:pt x="1641" y="9970"/>
                  </a:cubicBezTo>
                  <a:cubicBezTo>
                    <a:pt x="2281" y="9970"/>
                    <a:pt x="2889" y="9710"/>
                    <a:pt x="3353" y="9428"/>
                  </a:cubicBezTo>
                  <a:lnTo>
                    <a:pt x="3449" y="7104"/>
                  </a:lnTo>
                  <a:cubicBezTo>
                    <a:pt x="3449" y="7104"/>
                    <a:pt x="4544" y="6256"/>
                    <a:pt x="4992" y="5409"/>
                  </a:cubicBezTo>
                  <a:cubicBezTo>
                    <a:pt x="5439" y="4561"/>
                    <a:pt x="5897" y="3065"/>
                    <a:pt x="6192" y="2465"/>
                  </a:cubicBezTo>
                  <a:cubicBezTo>
                    <a:pt x="6487" y="1865"/>
                    <a:pt x="7887" y="713"/>
                    <a:pt x="7487" y="113"/>
                  </a:cubicBezTo>
                  <a:cubicBezTo>
                    <a:pt x="7435" y="34"/>
                    <a:pt x="7360" y="0"/>
                    <a:pt x="7269" y="0"/>
                  </a:cubicBezTo>
                  <a:close/>
                </a:path>
              </a:pathLst>
            </a:custGeom>
            <a:solidFill>
              <a:schemeClr val="dk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0"/>
            <p:cNvSpPr/>
            <p:nvPr/>
          </p:nvSpPr>
          <p:spPr>
            <a:xfrm>
              <a:off x="3010125" y="1238600"/>
              <a:ext cx="38600" cy="129800"/>
            </a:xfrm>
            <a:custGeom>
              <a:avLst/>
              <a:gdLst/>
              <a:ahLst/>
              <a:cxnLst/>
              <a:rect l="l" t="t" r="r" b="b"/>
              <a:pathLst>
                <a:path w="1544" h="5192" fill="none" extrusionOk="0">
                  <a:moveTo>
                    <a:pt x="1" y="1"/>
                  </a:moveTo>
                  <a:lnTo>
                    <a:pt x="1544" y="1"/>
                  </a:lnTo>
                  <a:lnTo>
                    <a:pt x="1544" y="4687"/>
                  </a:lnTo>
                  <a:cubicBezTo>
                    <a:pt x="1544" y="4963"/>
                    <a:pt x="1315" y="5192"/>
                    <a:pt x="1029" y="5192"/>
                  </a:cubicBezTo>
                  <a:lnTo>
                    <a:pt x="505" y="5192"/>
                  </a:lnTo>
                  <a:cubicBezTo>
                    <a:pt x="229" y="5192"/>
                    <a:pt x="1" y="4963"/>
                    <a:pt x="1" y="4687"/>
                  </a:cubicBezTo>
                  <a:lnTo>
                    <a:pt x="1" y="1"/>
                  </a:lnTo>
                  <a:lnTo>
                    <a:pt x="1" y="1"/>
                  </a:ln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0"/>
            <p:cNvSpPr/>
            <p:nvPr/>
          </p:nvSpPr>
          <p:spPr>
            <a:xfrm>
              <a:off x="3016550" y="1251450"/>
              <a:ext cx="25750" cy="106950"/>
            </a:xfrm>
            <a:custGeom>
              <a:avLst/>
              <a:gdLst/>
              <a:ahLst/>
              <a:cxnLst/>
              <a:rect l="l" t="t" r="r" b="b"/>
              <a:pathLst>
                <a:path w="1030" h="4278" extrusionOk="0">
                  <a:moveTo>
                    <a:pt x="1" y="1"/>
                  </a:moveTo>
                  <a:lnTo>
                    <a:pt x="1" y="3773"/>
                  </a:lnTo>
                  <a:cubicBezTo>
                    <a:pt x="1" y="4049"/>
                    <a:pt x="229" y="4278"/>
                    <a:pt x="515" y="4278"/>
                  </a:cubicBezTo>
                  <a:cubicBezTo>
                    <a:pt x="801" y="4278"/>
                    <a:pt x="1029" y="4049"/>
                    <a:pt x="1029" y="3773"/>
                  </a:cubicBezTo>
                  <a:lnTo>
                    <a:pt x="10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0"/>
            <p:cNvSpPr/>
            <p:nvPr/>
          </p:nvSpPr>
          <p:spPr>
            <a:xfrm>
              <a:off x="2901550" y="1198825"/>
              <a:ext cx="168375" cy="143625"/>
            </a:xfrm>
            <a:custGeom>
              <a:avLst/>
              <a:gdLst/>
              <a:ahLst/>
              <a:cxnLst/>
              <a:rect l="l" t="t" r="r" b="b"/>
              <a:pathLst>
                <a:path w="6735" h="5745" extrusionOk="0">
                  <a:moveTo>
                    <a:pt x="2943" y="1"/>
                  </a:moveTo>
                  <a:cubicBezTo>
                    <a:pt x="2648" y="1"/>
                    <a:pt x="495" y="1544"/>
                    <a:pt x="295" y="2344"/>
                  </a:cubicBezTo>
                  <a:cubicBezTo>
                    <a:pt x="95" y="3144"/>
                    <a:pt x="0" y="5744"/>
                    <a:pt x="0" y="5744"/>
                  </a:cubicBezTo>
                  <a:lnTo>
                    <a:pt x="1943" y="5640"/>
                  </a:lnTo>
                  <a:cubicBezTo>
                    <a:pt x="2391" y="4992"/>
                    <a:pt x="2038" y="3239"/>
                    <a:pt x="2038" y="3239"/>
                  </a:cubicBezTo>
                  <a:cubicBezTo>
                    <a:pt x="2038" y="3239"/>
                    <a:pt x="4744" y="2849"/>
                    <a:pt x="5487" y="2592"/>
                  </a:cubicBezTo>
                  <a:cubicBezTo>
                    <a:pt x="6239" y="2344"/>
                    <a:pt x="6734" y="1696"/>
                    <a:pt x="6591" y="1249"/>
                  </a:cubicBezTo>
                  <a:cubicBezTo>
                    <a:pt x="6439" y="801"/>
                    <a:pt x="3239" y="1"/>
                    <a:pt x="29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0"/>
            <p:cNvSpPr/>
            <p:nvPr/>
          </p:nvSpPr>
          <p:spPr>
            <a:xfrm>
              <a:off x="2901550" y="1198825"/>
              <a:ext cx="168375" cy="143625"/>
            </a:xfrm>
            <a:custGeom>
              <a:avLst/>
              <a:gdLst/>
              <a:ahLst/>
              <a:cxnLst/>
              <a:rect l="l" t="t" r="r" b="b"/>
              <a:pathLst>
                <a:path w="6735" h="5745" fill="none" extrusionOk="0">
                  <a:moveTo>
                    <a:pt x="0" y="5744"/>
                  </a:moveTo>
                  <a:cubicBezTo>
                    <a:pt x="0" y="5744"/>
                    <a:pt x="95" y="3144"/>
                    <a:pt x="295" y="2344"/>
                  </a:cubicBezTo>
                  <a:cubicBezTo>
                    <a:pt x="495" y="1544"/>
                    <a:pt x="2648" y="1"/>
                    <a:pt x="2943" y="1"/>
                  </a:cubicBezTo>
                  <a:cubicBezTo>
                    <a:pt x="3239" y="1"/>
                    <a:pt x="6439" y="801"/>
                    <a:pt x="6591" y="1249"/>
                  </a:cubicBezTo>
                  <a:cubicBezTo>
                    <a:pt x="6734" y="1696"/>
                    <a:pt x="6239" y="2344"/>
                    <a:pt x="5487" y="2592"/>
                  </a:cubicBezTo>
                  <a:cubicBezTo>
                    <a:pt x="4744" y="2849"/>
                    <a:pt x="2038" y="3239"/>
                    <a:pt x="2038" y="3239"/>
                  </a:cubicBezTo>
                  <a:cubicBezTo>
                    <a:pt x="2038" y="3239"/>
                    <a:pt x="2391" y="4992"/>
                    <a:pt x="1943" y="5640"/>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0"/>
            <p:cNvSpPr/>
            <p:nvPr/>
          </p:nvSpPr>
          <p:spPr>
            <a:xfrm>
              <a:off x="2935125" y="1247400"/>
              <a:ext cx="117400" cy="13850"/>
            </a:xfrm>
            <a:custGeom>
              <a:avLst/>
              <a:gdLst/>
              <a:ahLst/>
              <a:cxnLst/>
              <a:rect l="l" t="t" r="r" b="b"/>
              <a:pathLst>
                <a:path w="4696" h="554" fill="none" extrusionOk="0">
                  <a:moveTo>
                    <a:pt x="4496" y="553"/>
                  </a:moveTo>
                  <a:cubicBezTo>
                    <a:pt x="4496" y="553"/>
                    <a:pt x="4696" y="96"/>
                    <a:pt x="4448" y="49"/>
                  </a:cubicBezTo>
                  <a:cubicBezTo>
                    <a:pt x="4191" y="1"/>
                    <a:pt x="2096" y="1"/>
                    <a:pt x="1648" y="1"/>
                  </a:cubicBezTo>
                  <a:cubicBezTo>
                    <a:pt x="1200" y="1"/>
                    <a:pt x="0" y="401"/>
                    <a:pt x="0" y="401"/>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0"/>
            <p:cNvSpPr/>
            <p:nvPr/>
          </p:nvSpPr>
          <p:spPr>
            <a:xfrm>
              <a:off x="2932500" y="1228600"/>
              <a:ext cx="128600" cy="16225"/>
            </a:xfrm>
            <a:custGeom>
              <a:avLst/>
              <a:gdLst/>
              <a:ahLst/>
              <a:cxnLst/>
              <a:rect l="l" t="t" r="r" b="b"/>
              <a:pathLst>
                <a:path w="5144" h="649" fill="none" extrusionOk="0">
                  <a:moveTo>
                    <a:pt x="5144" y="648"/>
                  </a:moveTo>
                  <a:cubicBezTo>
                    <a:pt x="5020" y="448"/>
                    <a:pt x="4830" y="286"/>
                    <a:pt x="4601" y="200"/>
                  </a:cubicBezTo>
                  <a:cubicBezTo>
                    <a:pt x="4249" y="105"/>
                    <a:pt x="2201" y="0"/>
                    <a:pt x="1505" y="0"/>
                  </a:cubicBezTo>
                  <a:cubicBezTo>
                    <a:pt x="800" y="0"/>
                    <a:pt x="0" y="305"/>
                    <a:pt x="0" y="305"/>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0"/>
            <p:cNvSpPr/>
            <p:nvPr/>
          </p:nvSpPr>
          <p:spPr>
            <a:xfrm>
              <a:off x="3202050" y="1516975"/>
              <a:ext cx="137425" cy="204800"/>
            </a:xfrm>
            <a:custGeom>
              <a:avLst/>
              <a:gdLst/>
              <a:ahLst/>
              <a:cxnLst/>
              <a:rect l="l" t="t" r="r" b="b"/>
              <a:pathLst>
                <a:path w="5497" h="8192" extrusionOk="0">
                  <a:moveTo>
                    <a:pt x="3201" y="0"/>
                  </a:moveTo>
                  <a:cubicBezTo>
                    <a:pt x="2639" y="10"/>
                    <a:pt x="2077" y="114"/>
                    <a:pt x="1553" y="305"/>
                  </a:cubicBezTo>
                  <a:cubicBezTo>
                    <a:pt x="753" y="600"/>
                    <a:pt x="1" y="4191"/>
                    <a:pt x="553" y="5544"/>
                  </a:cubicBezTo>
                  <a:cubicBezTo>
                    <a:pt x="1106" y="6887"/>
                    <a:pt x="3744" y="8192"/>
                    <a:pt x="3744" y="8192"/>
                  </a:cubicBezTo>
                  <a:cubicBezTo>
                    <a:pt x="3744" y="8192"/>
                    <a:pt x="4792" y="8087"/>
                    <a:pt x="5097" y="7687"/>
                  </a:cubicBezTo>
                  <a:cubicBezTo>
                    <a:pt x="5392" y="7287"/>
                    <a:pt x="5497" y="5439"/>
                    <a:pt x="4592" y="3543"/>
                  </a:cubicBezTo>
                  <a:cubicBezTo>
                    <a:pt x="4049" y="2400"/>
                    <a:pt x="3592" y="1210"/>
                    <a:pt x="3201" y="0"/>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0"/>
            <p:cNvSpPr/>
            <p:nvPr/>
          </p:nvSpPr>
          <p:spPr>
            <a:xfrm>
              <a:off x="2747700" y="1459575"/>
              <a:ext cx="711550" cy="717725"/>
            </a:xfrm>
            <a:custGeom>
              <a:avLst/>
              <a:gdLst/>
              <a:ahLst/>
              <a:cxnLst/>
              <a:rect l="l" t="t" r="r" b="b"/>
              <a:pathLst>
                <a:path w="28462" h="28709" extrusionOk="0">
                  <a:moveTo>
                    <a:pt x="4202" y="1"/>
                  </a:moveTo>
                  <a:cubicBezTo>
                    <a:pt x="4202" y="1"/>
                    <a:pt x="401" y="10135"/>
                    <a:pt x="201" y="10983"/>
                  </a:cubicBezTo>
                  <a:cubicBezTo>
                    <a:pt x="1" y="11831"/>
                    <a:pt x="449" y="12878"/>
                    <a:pt x="1154" y="13679"/>
                  </a:cubicBezTo>
                  <a:cubicBezTo>
                    <a:pt x="1858" y="14479"/>
                    <a:pt x="4506" y="14479"/>
                    <a:pt x="4706" y="14479"/>
                  </a:cubicBezTo>
                  <a:cubicBezTo>
                    <a:pt x="4906" y="14479"/>
                    <a:pt x="6097" y="14926"/>
                    <a:pt x="6697" y="14983"/>
                  </a:cubicBezTo>
                  <a:cubicBezTo>
                    <a:pt x="6722" y="14985"/>
                    <a:pt x="6748" y="14986"/>
                    <a:pt x="6776" y="14986"/>
                  </a:cubicBezTo>
                  <a:cubicBezTo>
                    <a:pt x="7422" y="14986"/>
                    <a:pt x="8840" y="14479"/>
                    <a:pt x="8840" y="14479"/>
                  </a:cubicBezTo>
                  <a:lnTo>
                    <a:pt x="8840" y="14479"/>
                  </a:lnTo>
                  <a:cubicBezTo>
                    <a:pt x="8840" y="14479"/>
                    <a:pt x="6849" y="26271"/>
                    <a:pt x="6602" y="27166"/>
                  </a:cubicBezTo>
                  <a:cubicBezTo>
                    <a:pt x="6345" y="28052"/>
                    <a:pt x="6202" y="28709"/>
                    <a:pt x="6202" y="28709"/>
                  </a:cubicBezTo>
                  <a:lnTo>
                    <a:pt x="28462" y="28709"/>
                  </a:lnTo>
                  <a:cubicBezTo>
                    <a:pt x="28462" y="28709"/>
                    <a:pt x="27566" y="23718"/>
                    <a:pt x="27014" y="21518"/>
                  </a:cubicBezTo>
                  <a:cubicBezTo>
                    <a:pt x="26461" y="19327"/>
                    <a:pt x="25461" y="13879"/>
                    <a:pt x="25414" y="13231"/>
                  </a:cubicBezTo>
                  <a:cubicBezTo>
                    <a:pt x="25366" y="12583"/>
                    <a:pt x="25318" y="10888"/>
                    <a:pt x="24718" y="10240"/>
                  </a:cubicBezTo>
                  <a:cubicBezTo>
                    <a:pt x="24118" y="9592"/>
                    <a:pt x="21480" y="8335"/>
                    <a:pt x="21327" y="8287"/>
                  </a:cubicBezTo>
                  <a:cubicBezTo>
                    <a:pt x="21175" y="8240"/>
                    <a:pt x="15984" y="5992"/>
                    <a:pt x="15984" y="5992"/>
                  </a:cubicBezTo>
                  <a:lnTo>
                    <a:pt x="13336" y="6240"/>
                  </a:lnTo>
                  <a:lnTo>
                    <a:pt x="11240" y="6592"/>
                  </a:lnTo>
                  <a:cubicBezTo>
                    <a:pt x="11240" y="6592"/>
                    <a:pt x="10545" y="5687"/>
                    <a:pt x="9850" y="5639"/>
                  </a:cubicBezTo>
                  <a:cubicBezTo>
                    <a:pt x="9145" y="5582"/>
                    <a:pt x="7850" y="5535"/>
                    <a:pt x="7850" y="5535"/>
                  </a:cubicBezTo>
                  <a:lnTo>
                    <a:pt x="8097" y="991"/>
                  </a:lnTo>
                  <a:lnTo>
                    <a:pt x="8097" y="991"/>
                  </a:lnTo>
                  <a:cubicBezTo>
                    <a:pt x="8097" y="991"/>
                    <a:pt x="5354" y="1744"/>
                    <a:pt x="5154" y="1849"/>
                  </a:cubicBezTo>
                  <a:cubicBezTo>
                    <a:pt x="5149" y="1851"/>
                    <a:pt x="5144" y="1852"/>
                    <a:pt x="5138" y="1852"/>
                  </a:cubicBezTo>
                  <a:cubicBezTo>
                    <a:pt x="4909" y="1852"/>
                    <a:pt x="4202" y="1"/>
                    <a:pt x="4202" y="1"/>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0"/>
            <p:cNvSpPr/>
            <p:nvPr/>
          </p:nvSpPr>
          <p:spPr>
            <a:xfrm>
              <a:off x="2940125" y="1761525"/>
              <a:ext cx="500" cy="23825"/>
            </a:xfrm>
            <a:custGeom>
              <a:avLst/>
              <a:gdLst/>
              <a:ahLst/>
              <a:cxnLst/>
              <a:rect l="l" t="t" r="r" b="b"/>
              <a:pathLst>
                <a:path w="20" h="953" fill="none" extrusionOk="0">
                  <a:moveTo>
                    <a:pt x="19" y="0"/>
                  </a:moveTo>
                  <a:lnTo>
                    <a:pt x="0" y="953"/>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0"/>
            <p:cNvSpPr/>
            <p:nvPr/>
          </p:nvSpPr>
          <p:spPr>
            <a:xfrm>
              <a:off x="2940825" y="1601750"/>
              <a:ext cx="3125" cy="148600"/>
            </a:xfrm>
            <a:custGeom>
              <a:avLst/>
              <a:gdLst/>
              <a:ahLst/>
              <a:cxnLst/>
              <a:rect l="l" t="t" r="r" b="b"/>
              <a:pathLst>
                <a:path w="125" h="5944" fill="none" extrusionOk="0">
                  <a:moveTo>
                    <a:pt x="125" y="0"/>
                  </a:moveTo>
                  <a:lnTo>
                    <a:pt x="1" y="5944"/>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0"/>
            <p:cNvSpPr/>
            <p:nvPr/>
          </p:nvSpPr>
          <p:spPr>
            <a:xfrm>
              <a:off x="2943925" y="1635550"/>
              <a:ext cx="18850" cy="136000"/>
            </a:xfrm>
            <a:custGeom>
              <a:avLst/>
              <a:gdLst/>
              <a:ahLst/>
              <a:cxnLst/>
              <a:rect l="l" t="t" r="r" b="b"/>
              <a:pathLst>
                <a:path w="754" h="5440" fill="none" extrusionOk="0">
                  <a:moveTo>
                    <a:pt x="1" y="1"/>
                  </a:moveTo>
                  <a:lnTo>
                    <a:pt x="753" y="5439"/>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0"/>
            <p:cNvSpPr/>
            <p:nvPr/>
          </p:nvSpPr>
          <p:spPr>
            <a:xfrm>
              <a:off x="2844150" y="1670075"/>
              <a:ext cx="2175" cy="22650"/>
            </a:xfrm>
            <a:custGeom>
              <a:avLst/>
              <a:gdLst/>
              <a:ahLst/>
              <a:cxnLst/>
              <a:rect l="l" t="t" r="r" b="b"/>
              <a:pathLst>
                <a:path w="87" h="906" fill="none" extrusionOk="0">
                  <a:moveTo>
                    <a:pt x="86" y="1"/>
                  </a:moveTo>
                  <a:lnTo>
                    <a:pt x="1" y="906"/>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0"/>
            <p:cNvSpPr/>
            <p:nvPr/>
          </p:nvSpPr>
          <p:spPr>
            <a:xfrm>
              <a:off x="2848200" y="1541250"/>
              <a:ext cx="10025" cy="109575"/>
            </a:xfrm>
            <a:custGeom>
              <a:avLst/>
              <a:gdLst/>
              <a:ahLst/>
              <a:cxnLst/>
              <a:rect l="l" t="t" r="r" b="b"/>
              <a:pathLst>
                <a:path w="401" h="4383" fill="none" extrusionOk="0">
                  <a:moveTo>
                    <a:pt x="401" y="1"/>
                  </a:moveTo>
                  <a:lnTo>
                    <a:pt x="1" y="4382"/>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0"/>
            <p:cNvSpPr/>
            <p:nvPr/>
          </p:nvSpPr>
          <p:spPr>
            <a:xfrm>
              <a:off x="3048000" y="1658900"/>
              <a:ext cx="8350" cy="12875"/>
            </a:xfrm>
            <a:custGeom>
              <a:avLst/>
              <a:gdLst/>
              <a:ahLst/>
              <a:cxnLst/>
              <a:rect l="l" t="t" r="r" b="b"/>
              <a:pathLst>
                <a:path w="334" h="515" fill="none" extrusionOk="0">
                  <a:moveTo>
                    <a:pt x="0" y="0"/>
                  </a:moveTo>
                  <a:lnTo>
                    <a:pt x="333" y="514"/>
                  </a:lnTo>
                </a:path>
              </a:pathLst>
            </a:custGeom>
            <a:no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0"/>
            <p:cNvSpPr/>
            <p:nvPr/>
          </p:nvSpPr>
          <p:spPr>
            <a:xfrm>
              <a:off x="3028700" y="1628175"/>
              <a:ext cx="15750" cy="24775"/>
            </a:xfrm>
            <a:custGeom>
              <a:avLst/>
              <a:gdLst/>
              <a:ahLst/>
              <a:cxnLst/>
              <a:rect l="l" t="t" r="r" b="b"/>
              <a:pathLst>
                <a:path w="630" h="991" fill="none" extrusionOk="0">
                  <a:moveTo>
                    <a:pt x="0" y="0"/>
                  </a:moveTo>
                  <a:lnTo>
                    <a:pt x="629" y="991"/>
                  </a:lnTo>
                </a:path>
              </a:pathLst>
            </a:custGeom>
            <a:no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0"/>
            <p:cNvSpPr/>
            <p:nvPr/>
          </p:nvSpPr>
          <p:spPr>
            <a:xfrm>
              <a:off x="3239675" y="2047275"/>
              <a:ext cx="4075" cy="112425"/>
            </a:xfrm>
            <a:custGeom>
              <a:avLst/>
              <a:gdLst/>
              <a:ahLst/>
              <a:cxnLst/>
              <a:rect l="l" t="t" r="r" b="b"/>
              <a:pathLst>
                <a:path w="163" h="4497" fill="none" extrusionOk="0">
                  <a:moveTo>
                    <a:pt x="163" y="0"/>
                  </a:moveTo>
                  <a:cubicBezTo>
                    <a:pt x="1" y="1429"/>
                    <a:pt x="1" y="4496"/>
                    <a:pt x="1" y="4496"/>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0"/>
            <p:cNvSpPr/>
            <p:nvPr/>
          </p:nvSpPr>
          <p:spPr>
            <a:xfrm>
              <a:off x="3245625" y="1851300"/>
              <a:ext cx="4800" cy="172175"/>
            </a:xfrm>
            <a:custGeom>
              <a:avLst/>
              <a:gdLst/>
              <a:ahLst/>
              <a:cxnLst/>
              <a:rect l="l" t="t" r="r" b="b"/>
              <a:pathLst>
                <a:path w="192" h="6887" fill="none" extrusionOk="0">
                  <a:moveTo>
                    <a:pt x="1" y="0"/>
                  </a:moveTo>
                  <a:cubicBezTo>
                    <a:pt x="29" y="248"/>
                    <a:pt x="48" y="496"/>
                    <a:pt x="58" y="753"/>
                  </a:cubicBezTo>
                  <a:cubicBezTo>
                    <a:pt x="191" y="2801"/>
                    <a:pt x="172" y="5401"/>
                    <a:pt x="39" y="6887"/>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0"/>
            <p:cNvSpPr/>
            <p:nvPr/>
          </p:nvSpPr>
          <p:spPr>
            <a:xfrm>
              <a:off x="3232300" y="1759150"/>
              <a:ext cx="12175" cy="78600"/>
            </a:xfrm>
            <a:custGeom>
              <a:avLst/>
              <a:gdLst/>
              <a:ahLst/>
              <a:cxnLst/>
              <a:rect l="l" t="t" r="r" b="b"/>
              <a:pathLst>
                <a:path w="487" h="3144" fill="none" extrusionOk="0">
                  <a:moveTo>
                    <a:pt x="0" y="0"/>
                  </a:moveTo>
                  <a:cubicBezTo>
                    <a:pt x="0" y="0"/>
                    <a:pt x="296" y="1353"/>
                    <a:pt x="486" y="3143"/>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0"/>
            <p:cNvSpPr/>
            <p:nvPr/>
          </p:nvSpPr>
          <p:spPr>
            <a:xfrm>
              <a:off x="3358275" y="2025125"/>
              <a:ext cx="3575" cy="152175"/>
            </a:xfrm>
            <a:custGeom>
              <a:avLst/>
              <a:gdLst/>
              <a:ahLst/>
              <a:cxnLst/>
              <a:rect l="l" t="t" r="r" b="b"/>
              <a:pathLst>
                <a:path w="143" h="6087" fill="none" extrusionOk="0">
                  <a:moveTo>
                    <a:pt x="143" y="0"/>
                  </a:moveTo>
                  <a:cubicBezTo>
                    <a:pt x="0" y="2458"/>
                    <a:pt x="95" y="6087"/>
                    <a:pt x="95" y="6087"/>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0"/>
            <p:cNvSpPr/>
            <p:nvPr/>
          </p:nvSpPr>
          <p:spPr>
            <a:xfrm>
              <a:off x="3343275" y="1825350"/>
              <a:ext cx="31200" cy="186000"/>
            </a:xfrm>
            <a:custGeom>
              <a:avLst/>
              <a:gdLst/>
              <a:ahLst/>
              <a:cxnLst/>
              <a:rect l="l" t="t" r="r" b="b"/>
              <a:pathLst>
                <a:path w="1248" h="7440" fill="none" extrusionOk="0">
                  <a:moveTo>
                    <a:pt x="0" y="0"/>
                  </a:moveTo>
                  <a:cubicBezTo>
                    <a:pt x="0" y="0"/>
                    <a:pt x="1248" y="4486"/>
                    <a:pt x="895" y="6487"/>
                  </a:cubicBezTo>
                  <a:cubicBezTo>
                    <a:pt x="857" y="6753"/>
                    <a:pt x="819" y="7077"/>
                    <a:pt x="791" y="7439"/>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0"/>
            <p:cNvSpPr/>
            <p:nvPr/>
          </p:nvSpPr>
          <p:spPr>
            <a:xfrm>
              <a:off x="2978925" y="1954400"/>
              <a:ext cx="5500" cy="18125"/>
            </a:xfrm>
            <a:custGeom>
              <a:avLst/>
              <a:gdLst/>
              <a:ahLst/>
              <a:cxnLst/>
              <a:rect l="l" t="t" r="r" b="b"/>
              <a:pathLst>
                <a:path w="220" h="725" fill="none" extrusionOk="0">
                  <a:moveTo>
                    <a:pt x="1" y="724"/>
                  </a:moveTo>
                  <a:cubicBezTo>
                    <a:pt x="86" y="486"/>
                    <a:pt x="163" y="239"/>
                    <a:pt x="220" y="1"/>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0"/>
            <p:cNvSpPr/>
            <p:nvPr/>
          </p:nvSpPr>
          <p:spPr>
            <a:xfrm>
              <a:off x="2922025" y="1984875"/>
              <a:ext cx="52400" cy="106950"/>
            </a:xfrm>
            <a:custGeom>
              <a:avLst/>
              <a:gdLst/>
              <a:ahLst/>
              <a:cxnLst/>
              <a:rect l="l" t="t" r="r" b="b"/>
              <a:pathLst>
                <a:path w="2096" h="4278" fill="none" extrusionOk="0">
                  <a:moveTo>
                    <a:pt x="0" y="4277"/>
                  </a:moveTo>
                  <a:cubicBezTo>
                    <a:pt x="0" y="4277"/>
                    <a:pt x="1353" y="1849"/>
                    <a:pt x="2096" y="1"/>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0"/>
            <p:cNvSpPr/>
            <p:nvPr/>
          </p:nvSpPr>
          <p:spPr>
            <a:xfrm>
              <a:off x="3063700" y="1551275"/>
              <a:ext cx="271975" cy="201450"/>
            </a:xfrm>
            <a:custGeom>
              <a:avLst/>
              <a:gdLst/>
              <a:ahLst/>
              <a:cxnLst/>
              <a:rect l="l" t="t" r="r" b="b"/>
              <a:pathLst>
                <a:path w="10879" h="8058" extrusionOk="0">
                  <a:moveTo>
                    <a:pt x="2374" y="1"/>
                  </a:moveTo>
                  <a:cubicBezTo>
                    <a:pt x="2306" y="1"/>
                    <a:pt x="2245" y="35"/>
                    <a:pt x="2201" y="124"/>
                  </a:cubicBezTo>
                  <a:cubicBezTo>
                    <a:pt x="2001" y="524"/>
                    <a:pt x="201" y="2019"/>
                    <a:pt x="201" y="2019"/>
                  </a:cubicBezTo>
                  <a:cubicBezTo>
                    <a:pt x="201" y="2019"/>
                    <a:pt x="1" y="3619"/>
                    <a:pt x="248" y="4524"/>
                  </a:cubicBezTo>
                  <a:cubicBezTo>
                    <a:pt x="496" y="5429"/>
                    <a:pt x="648" y="6067"/>
                    <a:pt x="753" y="6220"/>
                  </a:cubicBezTo>
                  <a:cubicBezTo>
                    <a:pt x="757" y="6226"/>
                    <a:pt x="763" y="6229"/>
                    <a:pt x="771" y="6229"/>
                  </a:cubicBezTo>
                  <a:cubicBezTo>
                    <a:pt x="950" y="6229"/>
                    <a:pt x="2074" y="4674"/>
                    <a:pt x="2649" y="4619"/>
                  </a:cubicBezTo>
                  <a:cubicBezTo>
                    <a:pt x="2721" y="4614"/>
                    <a:pt x="2791" y="4611"/>
                    <a:pt x="2858" y="4611"/>
                  </a:cubicBezTo>
                  <a:cubicBezTo>
                    <a:pt x="3346" y="4611"/>
                    <a:pt x="3703" y="4760"/>
                    <a:pt x="4096" y="5019"/>
                  </a:cubicBezTo>
                  <a:cubicBezTo>
                    <a:pt x="4544" y="5324"/>
                    <a:pt x="6287" y="8058"/>
                    <a:pt x="6287" y="8058"/>
                  </a:cubicBezTo>
                  <a:cubicBezTo>
                    <a:pt x="6287" y="8058"/>
                    <a:pt x="7440" y="6372"/>
                    <a:pt x="7487" y="6067"/>
                  </a:cubicBezTo>
                  <a:cubicBezTo>
                    <a:pt x="7535" y="5772"/>
                    <a:pt x="7840" y="5524"/>
                    <a:pt x="7992" y="5420"/>
                  </a:cubicBezTo>
                  <a:cubicBezTo>
                    <a:pt x="8002" y="5413"/>
                    <a:pt x="8019" y="5410"/>
                    <a:pt x="8042" y="5410"/>
                  </a:cubicBezTo>
                  <a:cubicBezTo>
                    <a:pt x="8360" y="5410"/>
                    <a:pt x="9860" y="5982"/>
                    <a:pt x="10135" y="6124"/>
                  </a:cubicBezTo>
                  <a:cubicBezTo>
                    <a:pt x="10386" y="6246"/>
                    <a:pt x="10602" y="7059"/>
                    <a:pt x="10726" y="7059"/>
                  </a:cubicBezTo>
                  <a:cubicBezTo>
                    <a:pt x="10748" y="7059"/>
                    <a:pt x="10767" y="7033"/>
                    <a:pt x="10783" y="6972"/>
                  </a:cubicBezTo>
                  <a:cubicBezTo>
                    <a:pt x="10878" y="6572"/>
                    <a:pt x="9383" y="5077"/>
                    <a:pt x="8887" y="4324"/>
                  </a:cubicBezTo>
                  <a:cubicBezTo>
                    <a:pt x="8383" y="3572"/>
                    <a:pt x="7640" y="2029"/>
                    <a:pt x="6887" y="1629"/>
                  </a:cubicBezTo>
                  <a:cubicBezTo>
                    <a:pt x="6135" y="1229"/>
                    <a:pt x="2944" y="428"/>
                    <a:pt x="2944" y="428"/>
                  </a:cubicBezTo>
                  <a:cubicBezTo>
                    <a:pt x="2944" y="428"/>
                    <a:pt x="2614" y="1"/>
                    <a:pt x="2374" y="1"/>
                  </a:cubicBez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0"/>
            <p:cNvSpPr/>
            <p:nvPr/>
          </p:nvSpPr>
          <p:spPr>
            <a:xfrm>
              <a:off x="3126100" y="1491975"/>
              <a:ext cx="121225" cy="250425"/>
            </a:xfrm>
            <a:custGeom>
              <a:avLst/>
              <a:gdLst/>
              <a:ahLst/>
              <a:cxnLst/>
              <a:rect l="l" t="t" r="r" b="b"/>
              <a:pathLst>
                <a:path w="4849" h="10017" extrusionOk="0">
                  <a:moveTo>
                    <a:pt x="353" y="0"/>
                  </a:moveTo>
                  <a:lnTo>
                    <a:pt x="0" y="3601"/>
                  </a:lnTo>
                  <a:cubicBezTo>
                    <a:pt x="0" y="3601"/>
                    <a:pt x="2296" y="7487"/>
                    <a:pt x="2601" y="7792"/>
                  </a:cubicBezTo>
                  <a:cubicBezTo>
                    <a:pt x="2866" y="8056"/>
                    <a:pt x="3460" y="10017"/>
                    <a:pt x="3862" y="10017"/>
                  </a:cubicBezTo>
                  <a:cubicBezTo>
                    <a:pt x="3908" y="10017"/>
                    <a:pt x="3951" y="9991"/>
                    <a:pt x="3991" y="9935"/>
                  </a:cubicBezTo>
                  <a:cubicBezTo>
                    <a:pt x="4391" y="9382"/>
                    <a:pt x="4696" y="7334"/>
                    <a:pt x="4696" y="6534"/>
                  </a:cubicBezTo>
                  <a:cubicBezTo>
                    <a:pt x="4696" y="5744"/>
                    <a:pt x="4848" y="2000"/>
                    <a:pt x="4848" y="2000"/>
                  </a:cubicBezTo>
                  <a:cubicBezTo>
                    <a:pt x="4848" y="2000"/>
                    <a:pt x="2705" y="1800"/>
                    <a:pt x="1943" y="1343"/>
                  </a:cubicBezTo>
                  <a:cubicBezTo>
                    <a:pt x="1191" y="895"/>
                    <a:pt x="353" y="0"/>
                    <a:pt x="353" y="0"/>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0"/>
            <p:cNvSpPr/>
            <p:nvPr/>
          </p:nvSpPr>
          <p:spPr>
            <a:xfrm>
              <a:off x="3133725" y="1491975"/>
              <a:ext cx="113350" cy="137400"/>
            </a:xfrm>
            <a:custGeom>
              <a:avLst/>
              <a:gdLst/>
              <a:ahLst/>
              <a:cxnLst/>
              <a:rect l="l" t="t" r="r" b="b"/>
              <a:pathLst>
                <a:path w="4534" h="5496" extrusionOk="0">
                  <a:moveTo>
                    <a:pt x="48" y="0"/>
                  </a:moveTo>
                  <a:lnTo>
                    <a:pt x="0" y="438"/>
                  </a:lnTo>
                  <a:lnTo>
                    <a:pt x="4410" y="5496"/>
                  </a:lnTo>
                  <a:cubicBezTo>
                    <a:pt x="4448" y="4105"/>
                    <a:pt x="4534" y="2000"/>
                    <a:pt x="4534" y="2000"/>
                  </a:cubicBezTo>
                  <a:cubicBezTo>
                    <a:pt x="4534" y="2000"/>
                    <a:pt x="2391" y="1800"/>
                    <a:pt x="1638" y="1353"/>
                  </a:cubicBezTo>
                  <a:cubicBezTo>
                    <a:pt x="886" y="905"/>
                    <a:pt x="48" y="0"/>
                    <a:pt x="48" y="0"/>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0"/>
            <p:cNvSpPr/>
            <p:nvPr/>
          </p:nvSpPr>
          <p:spPr>
            <a:xfrm>
              <a:off x="3249675" y="1792725"/>
              <a:ext cx="112425" cy="97400"/>
            </a:xfrm>
            <a:custGeom>
              <a:avLst/>
              <a:gdLst/>
              <a:ahLst/>
              <a:cxnLst/>
              <a:rect l="l" t="t" r="r" b="b"/>
              <a:pathLst>
                <a:path w="4497" h="3896" extrusionOk="0">
                  <a:moveTo>
                    <a:pt x="1" y="0"/>
                  </a:moveTo>
                  <a:lnTo>
                    <a:pt x="553" y="3448"/>
                  </a:lnTo>
                  <a:lnTo>
                    <a:pt x="4496" y="3896"/>
                  </a:lnTo>
                  <a:lnTo>
                    <a:pt x="3792" y="705"/>
                  </a:lnTo>
                  <a:lnTo>
                    <a:pt x="1" y="0"/>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0"/>
            <p:cNvSpPr/>
            <p:nvPr/>
          </p:nvSpPr>
          <p:spPr>
            <a:xfrm>
              <a:off x="3106100" y="1257275"/>
              <a:ext cx="268625" cy="181125"/>
            </a:xfrm>
            <a:custGeom>
              <a:avLst/>
              <a:gdLst/>
              <a:ahLst/>
              <a:cxnLst/>
              <a:rect l="l" t="t" r="r" b="b"/>
              <a:pathLst>
                <a:path w="10745" h="7245" extrusionOk="0">
                  <a:moveTo>
                    <a:pt x="4070" y="0"/>
                  </a:moveTo>
                  <a:cubicBezTo>
                    <a:pt x="3741" y="0"/>
                    <a:pt x="3324" y="95"/>
                    <a:pt x="2800" y="358"/>
                  </a:cubicBezTo>
                  <a:cubicBezTo>
                    <a:pt x="905" y="1301"/>
                    <a:pt x="248" y="4302"/>
                    <a:pt x="248" y="4997"/>
                  </a:cubicBezTo>
                  <a:cubicBezTo>
                    <a:pt x="248" y="5692"/>
                    <a:pt x="0" y="6502"/>
                    <a:pt x="457" y="6502"/>
                  </a:cubicBezTo>
                  <a:cubicBezTo>
                    <a:pt x="915" y="6502"/>
                    <a:pt x="1457" y="5197"/>
                    <a:pt x="1810" y="4702"/>
                  </a:cubicBezTo>
                  <a:cubicBezTo>
                    <a:pt x="2145" y="4217"/>
                    <a:pt x="4835" y="2957"/>
                    <a:pt x="5512" y="2957"/>
                  </a:cubicBezTo>
                  <a:cubicBezTo>
                    <a:pt x="5527" y="2957"/>
                    <a:pt x="5540" y="2958"/>
                    <a:pt x="5553" y="2959"/>
                  </a:cubicBezTo>
                  <a:cubicBezTo>
                    <a:pt x="6153" y="3006"/>
                    <a:pt x="8249" y="5654"/>
                    <a:pt x="8249" y="5654"/>
                  </a:cubicBezTo>
                  <a:lnTo>
                    <a:pt x="8296" y="7245"/>
                  </a:lnTo>
                  <a:cubicBezTo>
                    <a:pt x="8296" y="7245"/>
                    <a:pt x="10039" y="6502"/>
                    <a:pt x="10392" y="5149"/>
                  </a:cubicBezTo>
                  <a:cubicBezTo>
                    <a:pt x="10744" y="3806"/>
                    <a:pt x="8944" y="1254"/>
                    <a:pt x="7401" y="454"/>
                  </a:cubicBezTo>
                  <a:cubicBezTo>
                    <a:pt x="6958" y="228"/>
                    <a:pt x="6588" y="148"/>
                    <a:pt x="6286" y="148"/>
                  </a:cubicBezTo>
                  <a:cubicBezTo>
                    <a:pt x="5527" y="148"/>
                    <a:pt x="5191" y="654"/>
                    <a:pt x="5191" y="654"/>
                  </a:cubicBezTo>
                  <a:cubicBezTo>
                    <a:pt x="5191" y="654"/>
                    <a:pt x="4932" y="0"/>
                    <a:pt x="4070" y="0"/>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0"/>
            <p:cNvSpPr/>
            <p:nvPr/>
          </p:nvSpPr>
          <p:spPr>
            <a:xfrm>
              <a:off x="3098700" y="1378975"/>
              <a:ext cx="32425" cy="71350"/>
            </a:xfrm>
            <a:custGeom>
              <a:avLst/>
              <a:gdLst/>
              <a:ahLst/>
              <a:cxnLst/>
              <a:rect l="l" t="t" r="r" b="b"/>
              <a:pathLst>
                <a:path w="1297" h="2854" extrusionOk="0">
                  <a:moveTo>
                    <a:pt x="814" y="0"/>
                  </a:moveTo>
                  <a:cubicBezTo>
                    <a:pt x="736" y="0"/>
                    <a:pt x="646" y="38"/>
                    <a:pt x="544" y="129"/>
                  </a:cubicBezTo>
                  <a:cubicBezTo>
                    <a:pt x="1" y="634"/>
                    <a:pt x="248" y="2634"/>
                    <a:pt x="601" y="2825"/>
                  </a:cubicBezTo>
                  <a:cubicBezTo>
                    <a:pt x="635" y="2845"/>
                    <a:pt x="669" y="2854"/>
                    <a:pt x="701" y="2854"/>
                  </a:cubicBezTo>
                  <a:cubicBezTo>
                    <a:pt x="991" y="2854"/>
                    <a:pt x="1191" y="2129"/>
                    <a:pt x="1191" y="2129"/>
                  </a:cubicBezTo>
                  <a:lnTo>
                    <a:pt x="1296" y="729"/>
                  </a:lnTo>
                  <a:cubicBezTo>
                    <a:pt x="1296" y="729"/>
                    <a:pt x="1163" y="0"/>
                    <a:pt x="814" y="0"/>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3126100" y="1308600"/>
              <a:ext cx="202425" cy="250850"/>
            </a:xfrm>
            <a:custGeom>
              <a:avLst/>
              <a:gdLst/>
              <a:ahLst/>
              <a:cxnLst/>
              <a:rect l="l" t="t" r="r" b="b"/>
              <a:pathLst>
                <a:path w="8097" h="10034" extrusionOk="0">
                  <a:moveTo>
                    <a:pt x="4448" y="1"/>
                  </a:moveTo>
                  <a:cubicBezTo>
                    <a:pt x="4448" y="1"/>
                    <a:pt x="3648" y="496"/>
                    <a:pt x="2248" y="1201"/>
                  </a:cubicBezTo>
                  <a:cubicBezTo>
                    <a:pt x="857" y="1896"/>
                    <a:pt x="505" y="2153"/>
                    <a:pt x="505" y="2153"/>
                  </a:cubicBezTo>
                  <a:cubicBezTo>
                    <a:pt x="505" y="2153"/>
                    <a:pt x="348" y="2869"/>
                    <a:pt x="224" y="2869"/>
                  </a:cubicBezTo>
                  <a:cubicBezTo>
                    <a:pt x="176" y="2869"/>
                    <a:pt x="132" y="2758"/>
                    <a:pt x="105" y="2449"/>
                  </a:cubicBezTo>
                  <a:cubicBezTo>
                    <a:pt x="105" y="2449"/>
                    <a:pt x="0" y="5744"/>
                    <a:pt x="0" y="6592"/>
                  </a:cubicBezTo>
                  <a:cubicBezTo>
                    <a:pt x="0" y="7440"/>
                    <a:pt x="153" y="7983"/>
                    <a:pt x="1496" y="8983"/>
                  </a:cubicBezTo>
                  <a:cubicBezTo>
                    <a:pt x="2470" y="9703"/>
                    <a:pt x="3207" y="10033"/>
                    <a:pt x="3881" y="10033"/>
                  </a:cubicBezTo>
                  <a:cubicBezTo>
                    <a:pt x="4143" y="10033"/>
                    <a:pt x="4395" y="9984"/>
                    <a:pt x="4648" y="9888"/>
                  </a:cubicBezTo>
                  <a:cubicBezTo>
                    <a:pt x="5544" y="9535"/>
                    <a:pt x="6792" y="8688"/>
                    <a:pt x="6992" y="8040"/>
                  </a:cubicBezTo>
                  <a:cubicBezTo>
                    <a:pt x="7192" y="7392"/>
                    <a:pt x="7792" y="3697"/>
                    <a:pt x="7944" y="3239"/>
                  </a:cubicBezTo>
                  <a:cubicBezTo>
                    <a:pt x="8096" y="2792"/>
                    <a:pt x="5096" y="401"/>
                    <a:pt x="4896" y="201"/>
                  </a:cubicBezTo>
                  <a:cubicBezTo>
                    <a:pt x="4772" y="77"/>
                    <a:pt x="4620" y="10"/>
                    <a:pt x="4448" y="1"/>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p:nvPr/>
          </p:nvSpPr>
          <p:spPr>
            <a:xfrm>
              <a:off x="3188950" y="1367175"/>
              <a:ext cx="12650" cy="21250"/>
            </a:xfrm>
            <a:custGeom>
              <a:avLst/>
              <a:gdLst/>
              <a:ahLst/>
              <a:cxnLst/>
              <a:rect l="l" t="t" r="r" b="b"/>
              <a:pathLst>
                <a:path w="506" h="850" extrusionOk="0">
                  <a:moveTo>
                    <a:pt x="287" y="1"/>
                  </a:moveTo>
                  <a:cubicBezTo>
                    <a:pt x="166" y="1"/>
                    <a:pt x="48" y="178"/>
                    <a:pt x="29" y="401"/>
                  </a:cubicBezTo>
                  <a:cubicBezTo>
                    <a:pt x="1" y="639"/>
                    <a:pt x="87" y="839"/>
                    <a:pt x="210" y="849"/>
                  </a:cubicBezTo>
                  <a:cubicBezTo>
                    <a:pt x="214" y="849"/>
                    <a:pt x="217" y="849"/>
                    <a:pt x="220" y="849"/>
                  </a:cubicBezTo>
                  <a:cubicBezTo>
                    <a:pt x="340" y="849"/>
                    <a:pt x="449" y="680"/>
                    <a:pt x="477" y="449"/>
                  </a:cubicBezTo>
                  <a:cubicBezTo>
                    <a:pt x="506" y="220"/>
                    <a:pt x="420" y="11"/>
                    <a:pt x="296" y="1"/>
                  </a:cubicBezTo>
                  <a:cubicBezTo>
                    <a:pt x="293" y="1"/>
                    <a:pt x="290" y="1"/>
                    <a:pt x="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0"/>
            <p:cNvSpPr/>
            <p:nvPr/>
          </p:nvSpPr>
          <p:spPr>
            <a:xfrm>
              <a:off x="3270400" y="1382400"/>
              <a:ext cx="12400" cy="21025"/>
            </a:xfrm>
            <a:custGeom>
              <a:avLst/>
              <a:gdLst/>
              <a:ahLst/>
              <a:cxnLst/>
              <a:rect l="l" t="t" r="r" b="b"/>
              <a:pathLst>
                <a:path w="496" h="841" extrusionOk="0">
                  <a:moveTo>
                    <a:pt x="268" y="0"/>
                  </a:moveTo>
                  <a:cubicBezTo>
                    <a:pt x="151" y="0"/>
                    <a:pt x="47" y="175"/>
                    <a:pt x="19" y="392"/>
                  </a:cubicBezTo>
                  <a:cubicBezTo>
                    <a:pt x="0" y="630"/>
                    <a:pt x="77" y="830"/>
                    <a:pt x="200" y="840"/>
                  </a:cubicBezTo>
                  <a:cubicBezTo>
                    <a:pt x="204" y="840"/>
                    <a:pt x="207" y="840"/>
                    <a:pt x="210" y="840"/>
                  </a:cubicBezTo>
                  <a:cubicBezTo>
                    <a:pt x="331" y="840"/>
                    <a:pt x="449" y="672"/>
                    <a:pt x="467" y="440"/>
                  </a:cubicBezTo>
                  <a:cubicBezTo>
                    <a:pt x="496" y="211"/>
                    <a:pt x="410" y="11"/>
                    <a:pt x="286" y="2"/>
                  </a:cubicBezTo>
                  <a:cubicBezTo>
                    <a:pt x="280" y="1"/>
                    <a:pt x="274"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0"/>
            <p:cNvSpPr/>
            <p:nvPr/>
          </p:nvSpPr>
          <p:spPr>
            <a:xfrm>
              <a:off x="3173475" y="1343625"/>
              <a:ext cx="42650" cy="12400"/>
            </a:xfrm>
            <a:custGeom>
              <a:avLst/>
              <a:gdLst/>
              <a:ahLst/>
              <a:cxnLst/>
              <a:rect l="l" t="t" r="r" b="b"/>
              <a:pathLst>
                <a:path w="1706" h="496" fill="none" extrusionOk="0">
                  <a:moveTo>
                    <a:pt x="1" y="495"/>
                  </a:moveTo>
                  <a:cubicBezTo>
                    <a:pt x="477" y="105"/>
                    <a:pt x="1134" y="0"/>
                    <a:pt x="1706" y="248"/>
                  </a:cubicBezTo>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0"/>
            <p:cNvSpPr/>
            <p:nvPr/>
          </p:nvSpPr>
          <p:spPr>
            <a:xfrm>
              <a:off x="3259675" y="1366000"/>
              <a:ext cx="51225" cy="28600"/>
            </a:xfrm>
            <a:custGeom>
              <a:avLst/>
              <a:gdLst/>
              <a:ahLst/>
              <a:cxnLst/>
              <a:rect l="l" t="t" r="r" b="b"/>
              <a:pathLst>
                <a:path w="2049" h="1144" fill="none" extrusionOk="0">
                  <a:moveTo>
                    <a:pt x="2049" y="848"/>
                  </a:moveTo>
                  <a:cubicBezTo>
                    <a:pt x="1496" y="0"/>
                    <a:pt x="401" y="153"/>
                    <a:pt x="401" y="153"/>
                  </a:cubicBezTo>
                  <a:cubicBezTo>
                    <a:pt x="401" y="153"/>
                    <a:pt x="48" y="743"/>
                    <a:pt x="1" y="1143"/>
                  </a:cubicBezTo>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3126100" y="1392200"/>
              <a:ext cx="188600" cy="167125"/>
            </a:xfrm>
            <a:custGeom>
              <a:avLst/>
              <a:gdLst/>
              <a:ahLst/>
              <a:cxnLst/>
              <a:rect l="l" t="t" r="r" b="b"/>
              <a:pathLst>
                <a:path w="7544" h="6685" extrusionOk="0">
                  <a:moveTo>
                    <a:pt x="3982" y="1"/>
                  </a:moveTo>
                  <a:cubicBezTo>
                    <a:pt x="2669" y="1"/>
                    <a:pt x="551" y="504"/>
                    <a:pt x="57" y="619"/>
                  </a:cubicBezTo>
                  <a:cubicBezTo>
                    <a:pt x="29" y="1600"/>
                    <a:pt x="0" y="2781"/>
                    <a:pt x="0" y="3239"/>
                  </a:cubicBezTo>
                  <a:cubicBezTo>
                    <a:pt x="0" y="4086"/>
                    <a:pt x="153" y="4639"/>
                    <a:pt x="1496" y="5639"/>
                  </a:cubicBezTo>
                  <a:cubicBezTo>
                    <a:pt x="2468" y="6351"/>
                    <a:pt x="3204" y="6684"/>
                    <a:pt x="3874" y="6684"/>
                  </a:cubicBezTo>
                  <a:cubicBezTo>
                    <a:pt x="4136" y="6684"/>
                    <a:pt x="4387" y="6633"/>
                    <a:pt x="4639" y="6534"/>
                  </a:cubicBezTo>
                  <a:cubicBezTo>
                    <a:pt x="5544" y="6182"/>
                    <a:pt x="6782" y="5334"/>
                    <a:pt x="6992" y="4686"/>
                  </a:cubicBezTo>
                  <a:cubicBezTo>
                    <a:pt x="7096" y="4334"/>
                    <a:pt x="7334" y="3058"/>
                    <a:pt x="7544" y="1905"/>
                  </a:cubicBezTo>
                  <a:cubicBezTo>
                    <a:pt x="6944" y="1438"/>
                    <a:pt x="5582" y="400"/>
                    <a:pt x="4744" y="95"/>
                  </a:cubicBezTo>
                  <a:cubicBezTo>
                    <a:pt x="4555" y="28"/>
                    <a:pt x="4291" y="1"/>
                    <a:pt x="3982" y="1"/>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0"/>
            <p:cNvSpPr/>
            <p:nvPr/>
          </p:nvSpPr>
          <p:spPr>
            <a:xfrm>
              <a:off x="3137275" y="1417200"/>
              <a:ext cx="81225" cy="11200"/>
            </a:xfrm>
            <a:custGeom>
              <a:avLst/>
              <a:gdLst/>
              <a:ahLst/>
              <a:cxnLst/>
              <a:rect l="l" t="t" r="r" b="b"/>
              <a:pathLst>
                <a:path w="3249" h="448" fill="none" extrusionOk="0">
                  <a:moveTo>
                    <a:pt x="1" y="448"/>
                  </a:moveTo>
                  <a:cubicBezTo>
                    <a:pt x="1" y="448"/>
                    <a:pt x="1753" y="0"/>
                    <a:pt x="3249" y="95"/>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0"/>
            <p:cNvSpPr/>
            <p:nvPr/>
          </p:nvSpPr>
          <p:spPr>
            <a:xfrm>
              <a:off x="3177300" y="1459575"/>
              <a:ext cx="18600" cy="500"/>
            </a:xfrm>
            <a:custGeom>
              <a:avLst/>
              <a:gdLst/>
              <a:ahLst/>
              <a:cxnLst/>
              <a:rect l="l" t="t" r="r" b="b"/>
              <a:pathLst>
                <a:path w="744" h="20" fill="none" extrusionOk="0">
                  <a:moveTo>
                    <a:pt x="0" y="20"/>
                  </a:moveTo>
                  <a:lnTo>
                    <a:pt x="743" y="1"/>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3133475" y="1460300"/>
              <a:ext cx="32650" cy="500"/>
            </a:xfrm>
            <a:custGeom>
              <a:avLst/>
              <a:gdLst/>
              <a:ahLst/>
              <a:cxnLst/>
              <a:rect l="l" t="t" r="r" b="b"/>
              <a:pathLst>
                <a:path w="1306" h="20" fill="none" extrusionOk="0">
                  <a:moveTo>
                    <a:pt x="0" y="19"/>
                  </a:moveTo>
                  <a:lnTo>
                    <a:pt x="1305" y="0"/>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3273250" y="1478400"/>
              <a:ext cx="26450" cy="7400"/>
            </a:xfrm>
            <a:custGeom>
              <a:avLst/>
              <a:gdLst/>
              <a:ahLst/>
              <a:cxnLst/>
              <a:rect l="l" t="t" r="r" b="b"/>
              <a:pathLst>
                <a:path w="1058" h="296" fill="none" extrusionOk="0">
                  <a:moveTo>
                    <a:pt x="1058" y="295"/>
                  </a:moveTo>
                  <a:lnTo>
                    <a:pt x="1" y="0"/>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0"/>
            <p:cNvSpPr/>
            <p:nvPr/>
          </p:nvSpPr>
          <p:spPr>
            <a:xfrm>
              <a:off x="3285875" y="1433375"/>
              <a:ext cx="21225" cy="10025"/>
            </a:xfrm>
            <a:custGeom>
              <a:avLst/>
              <a:gdLst/>
              <a:ahLst/>
              <a:cxnLst/>
              <a:rect l="l" t="t" r="r" b="b"/>
              <a:pathLst>
                <a:path w="849" h="401" fill="none" extrusionOk="0">
                  <a:moveTo>
                    <a:pt x="0" y="1"/>
                  </a:moveTo>
                  <a:lnTo>
                    <a:pt x="848" y="401"/>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0"/>
            <p:cNvSpPr/>
            <p:nvPr/>
          </p:nvSpPr>
          <p:spPr>
            <a:xfrm>
              <a:off x="3134900" y="1486975"/>
              <a:ext cx="38600" cy="8825"/>
            </a:xfrm>
            <a:custGeom>
              <a:avLst/>
              <a:gdLst/>
              <a:ahLst/>
              <a:cxnLst/>
              <a:rect l="l" t="t" r="r" b="b"/>
              <a:pathLst>
                <a:path w="1544" h="353" fill="none" extrusionOk="0">
                  <a:moveTo>
                    <a:pt x="1" y="0"/>
                  </a:moveTo>
                  <a:cubicBezTo>
                    <a:pt x="1" y="0"/>
                    <a:pt x="1001" y="352"/>
                    <a:pt x="1544" y="352"/>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0"/>
            <p:cNvSpPr/>
            <p:nvPr/>
          </p:nvSpPr>
          <p:spPr>
            <a:xfrm>
              <a:off x="3305875" y="1434000"/>
              <a:ext cx="22400" cy="48000"/>
            </a:xfrm>
            <a:custGeom>
              <a:avLst/>
              <a:gdLst/>
              <a:ahLst/>
              <a:cxnLst/>
              <a:rect l="l" t="t" r="r" b="b"/>
              <a:pathLst>
                <a:path w="896" h="1920" extrusionOk="0">
                  <a:moveTo>
                    <a:pt x="719" y="0"/>
                  </a:moveTo>
                  <a:cubicBezTo>
                    <a:pt x="561" y="0"/>
                    <a:pt x="353" y="233"/>
                    <a:pt x="353" y="233"/>
                  </a:cubicBezTo>
                  <a:lnTo>
                    <a:pt x="1" y="1919"/>
                  </a:lnTo>
                  <a:cubicBezTo>
                    <a:pt x="1" y="1919"/>
                    <a:pt x="896" y="1119"/>
                    <a:pt x="896" y="376"/>
                  </a:cubicBezTo>
                  <a:cubicBezTo>
                    <a:pt x="896" y="89"/>
                    <a:pt x="817" y="0"/>
                    <a:pt x="719" y="0"/>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0"/>
            <p:cNvSpPr/>
            <p:nvPr/>
          </p:nvSpPr>
          <p:spPr>
            <a:xfrm>
              <a:off x="2432200" y="1538975"/>
              <a:ext cx="172900" cy="77075"/>
            </a:xfrm>
            <a:custGeom>
              <a:avLst/>
              <a:gdLst/>
              <a:ahLst/>
              <a:cxnLst/>
              <a:rect l="l" t="t" r="r" b="b"/>
              <a:pathLst>
                <a:path w="6916" h="3083" extrusionOk="0">
                  <a:moveTo>
                    <a:pt x="333" y="1"/>
                  </a:moveTo>
                  <a:cubicBezTo>
                    <a:pt x="218" y="1"/>
                    <a:pt x="110" y="72"/>
                    <a:pt x="67" y="187"/>
                  </a:cubicBezTo>
                  <a:cubicBezTo>
                    <a:pt x="0" y="339"/>
                    <a:pt x="77" y="520"/>
                    <a:pt x="229" y="578"/>
                  </a:cubicBezTo>
                  <a:lnTo>
                    <a:pt x="6468" y="3064"/>
                  </a:lnTo>
                  <a:cubicBezTo>
                    <a:pt x="6506" y="3073"/>
                    <a:pt x="6535" y="3083"/>
                    <a:pt x="6573" y="3083"/>
                  </a:cubicBezTo>
                  <a:cubicBezTo>
                    <a:pt x="6696" y="3083"/>
                    <a:pt x="6801" y="3006"/>
                    <a:pt x="6849" y="2892"/>
                  </a:cubicBezTo>
                  <a:cubicBezTo>
                    <a:pt x="6916" y="2740"/>
                    <a:pt x="6839" y="2568"/>
                    <a:pt x="6687" y="2511"/>
                  </a:cubicBezTo>
                  <a:lnTo>
                    <a:pt x="448" y="25"/>
                  </a:lnTo>
                  <a:cubicBezTo>
                    <a:pt x="410" y="9"/>
                    <a:pt x="371" y="1"/>
                    <a:pt x="333" y="1"/>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0"/>
            <p:cNvSpPr/>
            <p:nvPr/>
          </p:nvSpPr>
          <p:spPr>
            <a:xfrm>
              <a:off x="2432200" y="1538975"/>
              <a:ext cx="80275" cy="39700"/>
            </a:xfrm>
            <a:custGeom>
              <a:avLst/>
              <a:gdLst/>
              <a:ahLst/>
              <a:cxnLst/>
              <a:rect l="l" t="t" r="r" b="b"/>
              <a:pathLst>
                <a:path w="3211" h="1588" extrusionOk="0">
                  <a:moveTo>
                    <a:pt x="333" y="1"/>
                  </a:moveTo>
                  <a:cubicBezTo>
                    <a:pt x="218" y="1"/>
                    <a:pt x="110" y="72"/>
                    <a:pt x="67" y="187"/>
                  </a:cubicBezTo>
                  <a:cubicBezTo>
                    <a:pt x="0" y="339"/>
                    <a:pt x="77" y="520"/>
                    <a:pt x="229" y="578"/>
                  </a:cubicBezTo>
                  <a:lnTo>
                    <a:pt x="2763" y="1587"/>
                  </a:lnTo>
                  <a:cubicBezTo>
                    <a:pt x="2848" y="1378"/>
                    <a:pt x="3010" y="1216"/>
                    <a:pt x="3210" y="1120"/>
                  </a:cubicBezTo>
                  <a:lnTo>
                    <a:pt x="448" y="25"/>
                  </a:lnTo>
                  <a:cubicBezTo>
                    <a:pt x="410" y="9"/>
                    <a:pt x="371" y="1"/>
                    <a:pt x="333" y="1"/>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0"/>
            <p:cNvSpPr/>
            <p:nvPr/>
          </p:nvSpPr>
          <p:spPr>
            <a:xfrm>
              <a:off x="2644600" y="986900"/>
              <a:ext cx="33850" cy="75025"/>
            </a:xfrm>
            <a:custGeom>
              <a:avLst/>
              <a:gdLst/>
              <a:ahLst/>
              <a:cxnLst/>
              <a:rect l="l" t="t" r="r" b="b"/>
              <a:pathLst>
                <a:path w="1354" h="3001" extrusionOk="0">
                  <a:moveTo>
                    <a:pt x="124" y="1"/>
                  </a:moveTo>
                  <a:lnTo>
                    <a:pt x="124" y="1"/>
                  </a:lnTo>
                  <a:cubicBezTo>
                    <a:pt x="124" y="1"/>
                    <a:pt x="125" y="1"/>
                    <a:pt x="125" y="1"/>
                  </a:cubicBezTo>
                  <a:lnTo>
                    <a:pt x="125" y="1"/>
                  </a:lnTo>
                  <a:cubicBezTo>
                    <a:pt x="125" y="1"/>
                    <a:pt x="124" y="1"/>
                    <a:pt x="124" y="1"/>
                  </a:cubicBezTo>
                  <a:close/>
                  <a:moveTo>
                    <a:pt x="125" y="1"/>
                  </a:moveTo>
                  <a:lnTo>
                    <a:pt x="125" y="1"/>
                  </a:lnTo>
                  <a:cubicBezTo>
                    <a:pt x="220" y="68"/>
                    <a:pt x="115" y="1048"/>
                    <a:pt x="115" y="1191"/>
                  </a:cubicBezTo>
                  <a:cubicBezTo>
                    <a:pt x="115" y="1353"/>
                    <a:pt x="1" y="2287"/>
                    <a:pt x="124" y="2382"/>
                  </a:cubicBezTo>
                  <a:cubicBezTo>
                    <a:pt x="382" y="2563"/>
                    <a:pt x="620" y="2772"/>
                    <a:pt x="839" y="3001"/>
                  </a:cubicBezTo>
                  <a:cubicBezTo>
                    <a:pt x="1201" y="2458"/>
                    <a:pt x="1353" y="1801"/>
                    <a:pt x="1267" y="1153"/>
                  </a:cubicBezTo>
                  <a:cubicBezTo>
                    <a:pt x="963" y="705"/>
                    <a:pt x="572" y="315"/>
                    <a:pt x="125" y="1"/>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2409825" y="1304325"/>
              <a:ext cx="263375" cy="235775"/>
            </a:xfrm>
            <a:custGeom>
              <a:avLst/>
              <a:gdLst/>
              <a:ahLst/>
              <a:cxnLst/>
              <a:rect l="l" t="t" r="r" b="b"/>
              <a:pathLst>
                <a:path w="10535" h="9431" extrusionOk="0">
                  <a:moveTo>
                    <a:pt x="333" y="0"/>
                  </a:moveTo>
                  <a:cubicBezTo>
                    <a:pt x="333" y="0"/>
                    <a:pt x="0" y="1162"/>
                    <a:pt x="124" y="1772"/>
                  </a:cubicBezTo>
                  <a:cubicBezTo>
                    <a:pt x="143" y="1867"/>
                    <a:pt x="171" y="1972"/>
                    <a:pt x="191" y="2077"/>
                  </a:cubicBezTo>
                  <a:cubicBezTo>
                    <a:pt x="286" y="2267"/>
                    <a:pt x="400" y="2448"/>
                    <a:pt x="533" y="2610"/>
                  </a:cubicBezTo>
                  <a:cubicBezTo>
                    <a:pt x="1524" y="3820"/>
                    <a:pt x="3010" y="4658"/>
                    <a:pt x="4315" y="5477"/>
                  </a:cubicBezTo>
                  <a:cubicBezTo>
                    <a:pt x="5829" y="6420"/>
                    <a:pt x="7401" y="7306"/>
                    <a:pt x="8811" y="8392"/>
                  </a:cubicBezTo>
                  <a:cubicBezTo>
                    <a:pt x="9230" y="8697"/>
                    <a:pt x="9611" y="9049"/>
                    <a:pt x="9954" y="9430"/>
                  </a:cubicBezTo>
                  <a:cubicBezTo>
                    <a:pt x="10135" y="9240"/>
                    <a:pt x="10277" y="9021"/>
                    <a:pt x="10392" y="8782"/>
                  </a:cubicBezTo>
                  <a:cubicBezTo>
                    <a:pt x="10430" y="8668"/>
                    <a:pt x="10468" y="8554"/>
                    <a:pt x="10497" y="8440"/>
                  </a:cubicBezTo>
                  <a:cubicBezTo>
                    <a:pt x="10506" y="8401"/>
                    <a:pt x="10516" y="8382"/>
                    <a:pt x="10525" y="8363"/>
                  </a:cubicBezTo>
                  <a:cubicBezTo>
                    <a:pt x="10535" y="8335"/>
                    <a:pt x="10525" y="8297"/>
                    <a:pt x="10525" y="8268"/>
                  </a:cubicBezTo>
                  <a:cubicBezTo>
                    <a:pt x="10516" y="8049"/>
                    <a:pt x="10458" y="7839"/>
                    <a:pt x="10363" y="7639"/>
                  </a:cubicBezTo>
                  <a:cubicBezTo>
                    <a:pt x="9782" y="6458"/>
                    <a:pt x="8344" y="5639"/>
                    <a:pt x="7287" y="4944"/>
                  </a:cubicBezTo>
                  <a:cubicBezTo>
                    <a:pt x="5782" y="3963"/>
                    <a:pt x="4220" y="3077"/>
                    <a:pt x="2734" y="2067"/>
                  </a:cubicBezTo>
                  <a:cubicBezTo>
                    <a:pt x="1972" y="1543"/>
                    <a:pt x="886" y="877"/>
                    <a:pt x="333" y="0"/>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2469100" y="1500525"/>
              <a:ext cx="197425" cy="30775"/>
            </a:xfrm>
            <a:custGeom>
              <a:avLst/>
              <a:gdLst/>
              <a:ahLst/>
              <a:cxnLst/>
              <a:rect l="l" t="t" r="r" b="b"/>
              <a:pathLst>
                <a:path w="7897" h="1231" extrusionOk="0">
                  <a:moveTo>
                    <a:pt x="317" y="0"/>
                  </a:moveTo>
                  <a:cubicBezTo>
                    <a:pt x="162" y="0"/>
                    <a:pt x="29" y="121"/>
                    <a:pt x="10" y="277"/>
                  </a:cubicBezTo>
                  <a:cubicBezTo>
                    <a:pt x="1" y="439"/>
                    <a:pt x="125" y="582"/>
                    <a:pt x="286" y="601"/>
                  </a:cubicBezTo>
                  <a:lnTo>
                    <a:pt x="7554" y="1230"/>
                  </a:lnTo>
                  <a:lnTo>
                    <a:pt x="7583" y="1230"/>
                  </a:lnTo>
                  <a:cubicBezTo>
                    <a:pt x="7589" y="1230"/>
                    <a:pt x="7595" y="1230"/>
                    <a:pt x="7601" y="1230"/>
                  </a:cubicBezTo>
                  <a:cubicBezTo>
                    <a:pt x="7764" y="1230"/>
                    <a:pt x="7888" y="1110"/>
                    <a:pt x="7897" y="953"/>
                  </a:cubicBezTo>
                  <a:cubicBezTo>
                    <a:pt x="7897" y="782"/>
                    <a:pt x="7773" y="649"/>
                    <a:pt x="7611" y="639"/>
                  </a:cubicBezTo>
                  <a:lnTo>
                    <a:pt x="334" y="1"/>
                  </a:lnTo>
                  <a:cubicBezTo>
                    <a:pt x="328" y="1"/>
                    <a:pt x="322" y="0"/>
                    <a:pt x="317" y="0"/>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2469100" y="1500525"/>
              <a:ext cx="90525" cy="21950"/>
            </a:xfrm>
            <a:custGeom>
              <a:avLst/>
              <a:gdLst/>
              <a:ahLst/>
              <a:cxnLst/>
              <a:rect l="l" t="t" r="r" b="b"/>
              <a:pathLst>
                <a:path w="3621" h="878" extrusionOk="0">
                  <a:moveTo>
                    <a:pt x="317" y="0"/>
                  </a:moveTo>
                  <a:cubicBezTo>
                    <a:pt x="162" y="0"/>
                    <a:pt x="29" y="121"/>
                    <a:pt x="10" y="277"/>
                  </a:cubicBezTo>
                  <a:cubicBezTo>
                    <a:pt x="1" y="439"/>
                    <a:pt x="125" y="592"/>
                    <a:pt x="286" y="601"/>
                  </a:cubicBezTo>
                  <a:lnTo>
                    <a:pt x="3477" y="877"/>
                  </a:lnTo>
                  <a:cubicBezTo>
                    <a:pt x="3487" y="677"/>
                    <a:pt x="3535" y="477"/>
                    <a:pt x="3620" y="287"/>
                  </a:cubicBezTo>
                  <a:lnTo>
                    <a:pt x="334" y="1"/>
                  </a:lnTo>
                  <a:cubicBezTo>
                    <a:pt x="328" y="1"/>
                    <a:pt x="322" y="0"/>
                    <a:pt x="317" y="0"/>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2547675" y="1450950"/>
              <a:ext cx="75275" cy="30800"/>
            </a:xfrm>
            <a:custGeom>
              <a:avLst/>
              <a:gdLst/>
              <a:ahLst/>
              <a:cxnLst/>
              <a:rect l="l" t="t" r="r" b="b"/>
              <a:pathLst>
                <a:path w="3011" h="1232" extrusionOk="0">
                  <a:moveTo>
                    <a:pt x="326" y="0"/>
                  </a:moveTo>
                  <a:cubicBezTo>
                    <a:pt x="196" y="0"/>
                    <a:pt x="78" y="88"/>
                    <a:pt x="39" y="222"/>
                  </a:cubicBezTo>
                  <a:cubicBezTo>
                    <a:pt x="1" y="384"/>
                    <a:pt x="96" y="546"/>
                    <a:pt x="249" y="584"/>
                  </a:cubicBezTo>
                  <a:lnTo>
                    <a:pt x="2601" y="1222"/>
                  </a:lnTo>
                  <a:cubicBezTo>
                    <a:pt x="2630" y="1222"/>
                    <a:pt x="2649" y="1232"/>
                    <a:pt x="2678" y="1232"/>
                  </a:cubicBezTo>
                  <a:cubicBezTo>
                    <a:pt x="2820" y="1232"/>
                    <a:pt x="2935" y="1136"/>
                    <a:pt x="2973" y="1003"/>
                  </a:cubicBezTo>
                  <a:cubicBezTo>
                    <a:pt x="3011" y="851"/>
                    <a:pt x="2916" y="689"/>
                    <a:pt x="2754" y="641"/>
                  </a:cubicBezTo>
                  <a:lnTo>
                    <a:pt x="411" y="12"/>
                  </a:lnTo>
                  <a:cubicBezTo>
                    <a:pt x="382" y="4"/>
                    <a:pt x="354" y="0"/>
                    <a:pt x="326" y="0"/>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2513625" y="1409125"/>
              <a:ext cx="57650" cy="34050"/>
            </a:xfrm>
            <a:custGeom>
              <a:avLst/>
              <a:gdLst/>
              <a:ahLst/>
              <a:cxnLst/>
              <a:rect l="l" t="t" r="r" b="b"/>
              <a:pathLst>
                <a:path w="2306" h="1362" extrusionOk="0">
                  <a:moveTo>
                    <a:pt x="337" y="0"/>
                  </a:moveTo>
                  <a:cubicBezTo>
                    <a:pt x="223" y="0"/>
                    <a:pt x="116" y="61"/>
                    <a:pt x="68" y="171"/>
                  </a:cubicBezTo>
                  <a:cubicBezTo>
                    <a:pt x="1" y="323"/>
                    <a:pt x="58" y="495"/>
                    <a:pt x="210" y="571"/>
                  </a:cubicBezTo>
                  <a:lnTo>
                    <a:pt x="1839" y="1333"/>
                  </a:lnTo>
                  <a:cubicBezTo>
                    <a:pt x="1877" y="1352"/>
                    <a:pt x="1915" y="1361"/>
                    <a:pt x="1963" y="1361"/>
                  </a:cubicBezTo>
                  <a:cubicBezTo>
                    <a:pt x="2077" y="1361"/>
                    <a:pt x="2182" y="1295"/>
                    <a:pt x="2230" y="1190"/>
                  </a:cubicBezTo>
                  <a:cubicBezTo>
                    <a:pt x="2306" y="1047"/>
                    <a:pt x="2239" y="866"/>
                    <a:pt x="2087" y="799"/>
                  </a:cubicBezTo>
                  <a:lnTo>
                    <a:pt x="468" y="28"/>
                  </a:lnTo>
                  <a:cubicBezTo>
                    <a:pt x="425" y="9"/>
                    <a:pt x="381" y="0"/>
                    <a:pt x="337" y="0"/>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2417675" y="1576175"/>
              <a:ext cx="248850" cy="253225"/>
            </a:xfrm>
            <a:custGeom>
              <a:avLst/>
              <a:gdLst/>
              <a:ahLst/>
              <a:cxnLst/>
              <a:rect l="l" t="t" r="r" b="b"/>
              <a:pathLst>
                <a:path w="9954" h="10129" extrusionOk="0">
                  <a:moveTo>
                    <a:pt x="74" y="0"/>
                  </a:moveTo>
                  <a:cubicBezTo>
                    <a:pt x="65" y="0"/>
                    <a:pt x="57" y="145"/>
                    <a:pt x="48" y="347"/>
                  </a:cubicBezTo>
                  <a:cubicBezTo>
                    <a:pt x="38" y="575"/>
                    <a:pt x="38" y="852"/>
                    <a:pt x="38" y="1118"/>
                  </a:cubicBezTo>
                  <a:cubicBezTo>
                    <a:pt x="19" y="1595"/>
                    <a:pt x="0" y="2080"/>
                    <a:pt x="96" y="2538"/>
                  </a:cubicBezTo>
                  <a:cubicBezTo>
                    <a:pt x="229" y="3185"/>
                    <a:pt x="705" y="3719"/>
                    <a:pt x="1191" y="4147"/>
                  </a:cubicBezTo>
                  <a:cubicBezTo>
                    <a:pt x="2734" y="5509"/>
                    <a:pt x="4696" y="6348"/>
                    <a:pt x="6430" y="7424"/>
                  </a:cubicBezTo>
                  <a:cubicBezTo>
                    <a:pt x="7477" y="8081"/>
                    <a:pt x="8820" y="8967"/>
                    <a:pt x="9535" y="10129"/>
                  </a:cubicBezTo>
                  <a:cubicBezTo>
                    <a:pt x="9535" y="10129"/>
                    <a:pt x="9954" y="9529"/>
                    <a:pt x="9954" y="9015"/>
                  </a:cubicBezTo>
                  <a:lnTo>
                    <a:pt x="9954" y="8995"/>
                  </a:lnTo>
                  <a:cubicBezTo>
                    <a:pt x="9659" y="7462"/>
                    <a:pt x="8430" y="6386"/>
                    <a:pt x="7144" y="5509"/>
                  </a:cubicBezTo>
                  <a:cubicBezTo>
                    <a:pt x="5439" y="4357"/>
                    <a:pt x="3534" y="3509"/>
                    <a:pt x="1867" y="2299"/>
                  </a:cubicBezTo>
                  <a:cubicBezTo>
                    <a:pt x="1267" y="1871"/>
                    <a:pt x="648" y="1366"/>
                    <a:pt x="305" y="709"/>
                  </a:cubicBezTo>
                  <a:cubicBezTo>
                    <a:pt x="296" y="690"/>
                    <a:pt x="286" y="671"/>
                    <a:pt x="277" y="642"/>
                  </a:cubicBezTo>
                  <a:cubicBezTo>
                    <a:pt x="210" y="509"/>
                    <a:pt x="162" y="366"/>
                    <a:pt x="115" y="223"/>
                  </a:cubicBezTo>
                  <a:cubicBezTo>
                    <a:pt x="96" y="156"/>
                    <a:pt x="96" y="71"/>
                    <a:pt x="77" y="4"/>
                  </a:cubicBezTo>
                  <a:cubicBezTo>
                    <a:pt x="76" y="2"/>
                    <a:pt x="75" y="0"/>
                    <a:pt x="74" y="0"/>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2471475" y="1684600"/>
              <a:ext cx="59575" cy="18375"/>
            </a:xfrm>
            <a:custGeom>
              <a:avLst/>
              <a:gdLst/>
              <a:ahLst/>
              <a:cxnLst/>
              <a:rect l="l" t="t" r="r" b="b"/>
              <a:pathLst>
                <a:path w="2383" h="735" extrusionOk="0">
                  <a:moveTo>
                    <a:pt x="307" y="0"/>
                  </a:moveTo>
                  <a:cubicBezTo>
                    <a:pt x="153" y="0"/>
                    <a:pt x="20" y="121"/>
                    <a:pt x="11" y="277"/>
                  </a:cubicBezTo>
                  <a:cubicBezTo>
                    <a:pt x="1" y="439"/>
                    <a:pt x="115" y="582"/>
                    <a:pt x="287" y="601"/>
                  </a:cubicBezTo>
                  <a:lnTo>
                    <a:pt x="2049" y="734"/>
                  </a:lnTo>
                  <a:lnTo>
                    <a:pt x="2068" y="734"/>
                  </a:lnTo>
                  <a:cubicBezTo>
                    <a:pt x="2073" y="735"/>
                    <a:pt x="2079" y="735"/>
                    <a:pt x="2084" y="735"/>
                  </a:cubicBezTo>
                  <a:cubicBezTo>
                    <a:pt x="2239" y="735"/>
                    <a:pt x="2373" y="605"/>
                    <a:pt x="2373" y="448"/>
                  </a:cubicBezTo>
                  <a:cubicBezTo>
                    <a:pt x="2382" y="277"/>
                    <a:pt x="2258" y="144"/>
                    <a:pt x="2087" y="134"/>
                  </a:cubicBezTo>
                  <a:lnTo>
                    <a:pt x="325" y="1"/>
                  </a:lnTo>
                  <a:cubicBezTo>
                    <a:pt x="319" y="0"/>
                    <a:pt x="313" y="0"/>
                    <a:pt x="307" y="0"/>
                  </a:cubicBezTo>
                  <a:close/>
                </a:path>
              </a:pathLst>
            </a:custGeom>
            <a:solidFill>
              <a:srgbClr val="FFFFFF"/>
            </a:solid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2430775" y="1631500"/>
              <a:ext cx="76700" cy="20750"/>
            </a:xfrm>
            <a:custGeom>
              <a:avLst/>
              <a:gdLst/>
              <a:ahLst/>
              <a:cxnLst/>
              <a:rect l="l" t="t" r="r" b="b"/>
              <a:pathLst>
                <a:path w="3068" h="830" extrusionOk="0">
                  <a:moveTo>
                    <a:pt x="316" y="0"/>
                  </a:moveTo>
                  <a:cubicBezTo>
                    <a:pt x="161" y="0"/>
                    <a:pt x="28" y="121"/>
                    <a:pt x="10" y="277"/>
                  </a:cubicBezTo>
                  <a:cubicBezTo>
                    <a:pt x="0" y="439"/>
                    <a:pt x="115" y="582"/>
                    <a:pt x="286" y="601"/>
                  </a:cubicBezTo>
                  <a:lnTo>
                    <a:pt x="2724" y="829"/>
                  </a:lnTo>
                  <a:lnTo>
                    <a:pt x="2753" y="829"/>
                  </a:lnTo>
                  <a:cubicBezTo>
                    <a:pt x="2915" y="829"/>
                    <a:pt x="3048" y="706"/>
                    <a:pt x="3058" y="544"/>
                  </a:cubicBezTo>
                  <a:cubicBezTo>
                    <a:pt x="3067" y="382"/>
                    <a:pt x="2943" y="239"/>
                    <a:pt x="2772" y="229"/>
                  </a:cubicBezTo>
                  <a:lnTo>
                    <a:pt x="334" y="1"/>
                  </a:lnTo>
                  <a:cubicBezTo>
                    <a:pt x="328" y="0"/>
                    <a:pt x="322" y="0"/>
                    <a:pt x="316" y="0"/>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2419100" y="1108825"/>
              <a:ext cx="256250" cy="252675"/>
            </a:xfrm>
            <a:custGeom>
              <a:avLst/>
              <a:gdLst/>
              <a:ahLst/>
              <a:cxnLst/>
              <a:rect l="l" t="t" r="r" b="b"/>
              <a:pathLst>
                <a:path w="10250" h="10107" extrusionOk="0">
                  <a:moveTo>
                    <a:pt x="334" y="0"/>
                  </a:moveTo>
                  <a:cubicBezTo>
                    <a:pt x="334" y="0"/>
                    <a:pt x="0" y="1305"/>
                    <a:pt x="324" y="2286"/>
                  </a:cubicBezTo>
                  <a:cubicBezTo>
                    <a:pt x="343" y="2334"/>
                    <a:pt x="353" y="2382"/>
                    <a:pt x="372" y="2429"/>
                  </a:cubicBezTo>
                  <a:cubicBezTo>
                    <a:pt x="534" y="2620"/>
                    <a:pt x="705" y="2801"/>
                    <a:pt x="896" y="2972"/>
                  </a:cubicBezTo>
                  <a:cubicBezTo>
                    <a:pt x="1458" y="3515"/>
                    <a:pt x="2067" y="4029"/>
                    <a:pt x="2687" y="4515"/>
                  </a:cubicBezTo>
                  <a:cubicBezTo>
                    <a:pt x="4268" y="5773"/>
                    <a:pt x="5906" y="6954"/>
                    <a:pt x="7459" y="8230"/>
                  </a:cubicBezTo>
                  <a:cubicBezTo>
                    <a:pt x="8135" y="8792"/>
                    <a:pt x="8925" y="9392"/>
                    <a:pt x="9516" y="10106"/>
                  </a:cubicBezTo>
                  <a:cubicBezTo>
                    <a:pt x="9535" y="10087"/>
                    <a:pt x="9554" y="10078"/>
                    <a:pt x="9573" y="10059"/>
                  </a:cubicBezTo>
                  <a:cubicBezTo>
                    <a:pt x="9764" y="9916"/>
                    <a:pt x="9935" y="9744"/>
                    <a:pt x="10078" y="9554"/>
                  </a:cubicBezTo>
                  <a:cubicBezTo>
                    <a:pt x="10126" y="9468"/>
                    <a:pt x="10164" y="9382"/>
                    <a:pt x="10202" y="9287"/>
                  </a:cubicBezTo>
                  <a:cubicBezTo>
                    <a:pt x="10211" y="9259"/>
                    <a:pt x="10230" y="9240"/>
                    <a:pt x="10249" y="9211"/>
                  </a:cubicBezTo>
                  <a:lnTo>
                    <a:pt x="10240" y="9106"/>
                  </a:lnTo>
                  <a:cubicBezTo>
                    <a:pt x="10221" y="8887"/>
                    <a:pt x="10154" y="8668"/>
                    <a:pt x="10049" y="8478"/>
                  </a:cubicBezTo>
                  <a:cubicBezTo>
                    <a:pt x="9706" y="7849"/>
                    <a:pt x="9135" y="7325"/>
                    <a:pt x="8621" y="6849"/>
                  </a:cubicBezTo>
                  <a:cubicBezTo>
                    <a:pt x="7878" y="6163"/>
                    <a:pt x="7087" y="5534"/>
                    <a:pt x="6297" y="4915"/>
                  </a:cubicBezTo>
                  <a:cubicBezTo>
                    <a:pt x="4677" y="3648"/>
                    <a:pt x="2982" y="2458"/>
                    <a:pt x="1439" y="1086"/>
                  </a:cubicBezTo>
                  <a:cubicBezTo>
                    <a:pt x="1067" y="772"/>
                    <a:pt x="639" y="410"/>
                    <a:pt x="334" y="0"/>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0"/>
            <p:cNvSpPr/>
            <p:nvPr/>
          </p:nvSpPr>
          <p:spPr>
            <a:xfrm>
              <a:off x="2412900" y="1222750"/>
              <a:ext cx="130525" cy="65875"/>
            </a:xfrm>
            <a:custGeom>
              <a:avLst/>
              <a:gdLst/>
              <a:ahLst/>
              <a:cxnLst/>
              <a:rect l="l" t="t" r="r" b="b"/>
              <a:pathLst>
                <a:path w="5221" h="2635" extrusionOk="0">
                  <a:moveTo>
                    <a:pt x="4880" y="1"/>
                  </a:moveTo>
                  <a:cubicBezTo>
                    <a:pt x="4834" y="1"/>
                    <a:pt x="4787" y="11"/>
                    <a:pt x="4744" y="34"/>
                  </a:cubicBezTo>
                  <a:lnTo>
                    <a:pt x="182" y="2063"/>
                  </a:lnTo>
                  <a:cubicBezTo>
                    <a:pt x="77" y="2111"/>
                    <a:pt x="10" y="2216"/>
                    <a:pt x="10" y="2330"/>
                  </a:cubicBezTo>
                  <a:cubicBezTo>
                    <a:pt x="1" y="2492"/>
                    <a:pt x="134" y="2635"/>
                    <a:pt x="306" y="2635"/>
                  </a:cubicBezTo>
                  <a:cubicBezTo>
                    <a:pt x="344" y="2635"/>
                    <a:pt x="382" y="2625"/>
                    <a:pt x="420" y="2606"/>
                  </a:cubicBezTo>
                  <a:lnTo>
                    <a:pt x="4982" y="577"/>
                  </a:lnTo>
                  <a:cubicBezTo>
                    <a:pt x="4992" y="568"/>
                    <a:pt x="5011" y="568"/>
                    <a:pt x="5021" y="558"/>
                  </a:cubicBezTo>
                  <a:cubicBezTo>
                    <a:pt x="5163" y="482"/>
                    <a:pt x="5221" y="301"/>
                    <a:pt x="5144" y="158"/>
                  </a:cubicBezTo>
                  <a:cubicBezTo>
                    <a:pt x="5091" y="59"/>
                    <a:pt x="4987" y="1"/>
                    <a:pt x="4880" y="1"/>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0"/>
            <p:cNvSpPr/>
            <p:nvPr/>
          </p:nvSpPr>
          <p:spPr>
            <a:xfrm>
              <a:off x="2411950" y="1246700"/>
              <a:ext cx="77425" cy="41925"/>
            </a:xfrm>
            <a:custGeom>
              <a:avLst/>
              <a:gdLst/>
              <a:ahLst/>
              <a:cxnLst/>
              <a:rect l="l" t="t" r="r" b="b"/>
              <a:pathLst>
                <a:path w="3097" h="1677" extrusionOk="0">
                  <a:moveTo>
                    <a:pt x="2696" y="0"/>
                  </a:moveTo>
                  <a:lnTo>
                    <a:pt x="220" y="1105"/>
                  </a:lnTo>
                  <a:cubicBezTo>
                    <a:pt x="67" y="1172"/>
                    <a:pt x="1" y="1353"/>
                    <a:pt x="67" y="1496"/>
                  </a:cubicBezTo>
                  <a:cubicBezTo>
                    <a:pt x="115" y="1601"/>
                    <a:pt x="220" y="1677"/>
                    <a:pt x="334" y="1677"/>
                  </a:cubicBezTo>
                  <a:cubicBezTo>
                    <a:pt x="382" y="1677"/>
                    <a:pt x="420" y="1667"/>
                    <a:pt x="458" y="1648"/>
                  </a:cubicBezTo>
                  <a:lnTo>
                    <a:pt x="3096" y="467"/>
                  </a:lnTo>
                  <a:lnTo>
                    <a:pt x="2696" y="0"/>
                  </a:ln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0"/>
            <p:cNvSpPr/>
            <p:nvPr/>
          </p:nvSpPr>
          <p:spPr>
            <a:xfrm>
              <a:off x="2471475" y="1371925"/>
              <a:ext cx="186975" cy="22900"/>
            </a:xfrm>
            <a:custGeom>
              <a:avLst/>
              <a:gdLst/>
              <a:ahLst/>
              <a:cxnLst/>
              <a:rect l="l" t="t" r="r" b="b"/>
              <a:pathLst>
                <a:path w="7479" h="916" extrusionOk="0">
                  <a:moveTo>
                    <a:pt x="306" y="1"/>
                  </a:moveTo>
                  <a:cubicBezTo>
                    <a:pt x="144" y="1"/>
                    <a:pt x="20" y="122"/>
                    <a:pt x="11" y="287"/>
                  </a:cubicBezTo>
                  <a:cubicBezTo>
                    <a:pt x="1" y="449"/>
                    <a:pt x="125" y="592"/>
                    <a:pt x="296" y="592"/>
                  </a:cubicBezTo>
                  <a:lnTo>
                    <a:pt x="7154" y="906"/>
                  </a:lnTo>
                  <a:lnTo>
                    <a:pt x="7173" y="906"/>
                  </a:lnTo>
                  <a:lnTo>
                    <a:pt x="7173" y="916"/>
                  </a:lnTo>
                  <a:cubicBezTo>
                    <a:pt x="7335" y="916"/>
                    <a:pt x="7469" y="783"/>
                    <a:pt x="7478" y="621"/>
                  </a:cubicBezTo>
                  <a:cubicBezTo>
                    <a:pt x="7478" y="459"/>
                    <a:pt x="7354" y="316"/>
                    <a:pt x="7183" y="316"/>
                  </a:cubicBezTo>
                  <a:lnTo>
                    <a:pt x="325" y="1"/>
                  </a:lnTo>
                  <a:cubicBezTo>
                    <a:pt x="319" y="1"/>
                    <a:pt x="312" y="1"/>
                    <a:pt x="306" y="1"/>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0"/>
            <p:cNvSpPr/>
            <p:nvPr/>
          </p:nvSpPr>
          <p:spPr>
            <a:xfrm>
              <a:off x="2471475" y="1371925"/>
              <a:ext cx="92425" cy="18625"/>
            </a:xfrm>
            <a:custGeom>
              <a:avLst/>
              <a:gdLst/>
              <a:ahLst/>
              <a:cxnLst/>
              <a:rect l="l" t="t" r="r" b="b"/>
              <a:pathLst>
                <a:path w="3697" h="745" extrusionOk="0">
                  <a:moveTo>
                    <a:pt x="298" y="1"/>
                  </a:moveTo>
                  <a:cubicBezTo>
                    <a:pt x="143" y="1"/>
                    <a:pt x="10" y="122"/>
                    <a:pt x="1" y="287"/>
                  </a:cubicBezTo>
                  <a:cubicBezTo>
                    <a:pt x="1" y="449"/>
                    <a:pt x="125" y="583"/>
                    <a:pt x="287" y="592"/>
                  </a:cubicBezTo>
                  <a:lnTo>
                    <a:pt x="3630" y="744"/>
                  </a:lnTo>
                  <a:cubicBezTo>
                    <a:pt x="3678" y="554"/>
                    <a:pt x="3697" y="354"/>
                    <a:pt x="3678" y="154"/>
                  </a:cubicBezTo>
                  <a:lnTo>
                    <a:pt x="315" y="1"/>
                  </a:lnTo>
                  <a:cubicBezTo>
                    <a:pt x="309" y="1"/>
                    <a:pt x="304" y="1"/>
                    <a:pt x="298" y="1"/>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0"/>
            <p:cNvSpPr/>
            <p:nvPr/>
          </p:nvSpPr>
          <p:spPr>
            <a:xfrm>
              <a:off x="2416000" y="1338850"/>
              <a:ext cx="261725" cy="321975"/>
            </a:xfrm>
            <a:custGeom>
              <a:avLst/>
              <a:gdLst/>
              <a:ahLst/>
              <a:cxnLst/>
              <a:rect l="l" t="t" r="r" b="b"/>
              <a:pathLst>
                <a:path w="10469" h="12879" extrusionOk="0">
                  <a:moveTo>
                    <a:pt x="10373" y="1"/>
                  </a:moveTo>
                  <a:cubicBezTo>
                    <a:pt x="10354" y="29"/>
                    <a:pt x="10335" y="58"/>
                    <a:pt x="10326" y="86"/>
                  </a:cubicBezTo>
                  <a:cubicBezTo>
                    <a:pt x="10288" y="172"/>
                    <a:pt x="10250" y="258"/>
                    <a:pt x="10202" y="343"/>
                  </a:cubicBezTo>
                  <a:cubicBezTo>
                    <a:pt x="10059" y="543"/>
                    <a:pt x="9888" y="715"/>
                    <a:pt x="9697" y="858"/>
                  </a:cubicBezTo>
                  <a:cubicBezTo>
                    <a:pt x="9678" y="867"/>
                    <a:pt x="9659" y="886"/>
                    <a:pt x="9640" y="896"/>
                  </a:cubicBezTo>
                  <a:cubicBezTo>
                    <a:pt x="9116" y="1305"/>
                    <a:pt x="8506" y="1610"/>
                    <a:pt x="7916" y="1915"/>
                  </a:cubicBezTo>
                  <a:cubicBezTo>
                    <a:pt x="6325" y="2734"/>
                    <a:pt x="4696" y="3477"/>
                    <a:pt x="3220" y="4506"/>
                  </a:cubicBezTo>
                  <a:cubicBezTo>
                    <a:pt x="1801" y="5496"/>
                    <a:pt x="448" y="6830"/>
                    <a:pt x="182" y="8621"/>
                  </a:cubicBezTo>
                  <a:cubicBezTo>
                    <a:pt x="153" y="8802"/>
                    <a:pt x="144" y="8621"/>
                    <a:pt x="134" y="8811"/>
                  </a:cubicBezTo>
                  <a:lnTo>
                    <a:pt x="105" y="9192"/>
                  </a:lnTo>
                  <a:cubicBezTo>
                    <a:pt x="105" y="9192"/>
                    <a:pt x="1" y="10888"/>
                    <a:pt x="67" y="11631"/>
                  </a:cubicBezTo>
                  <a:cubicBezTo>
                    <a:pt x="115" y="12078"/>
                    <a:pt x="267" y="12507"/>
                    <a:pt x="515" y="12878"/>
                  </a:cubicBezTo>
                  <a:cubicBezTo>
                    <a:pt x="515" y="12878"/>
                    <a:pt x="458" y="12650"/>
                    <a:pt x="325" y="11983"/>
                  </a:cubicBezTo>
                  <a:cubicBezTo>
                    <a:pt x="201" y="11307"/>
                    <a:pt x="372" y="10202"/>
                    <a:pt x="372" y="10202"/>
                  </a:cubicBezTo>
                  <a:cubicBezTo>
                    <a:pt x="429" y="10040"/>
                    <a:pt x="496" y="9887"/>
                    <a:pt x="572" y="9735"/>
                  </a:cubicBezTo>
                  <a:cubicBezTo>
                    <a:pt x="1401" y="7992"/>
                    <a:pt x="3144" y="6839"/>
                    <a:pt x="4782" y="5925"/>
                  </a:cubicBezTo>
                  <a:cubicBezTo>
                    <a:pt x="6306" y="5068"/>
                    <a:pt x="7992" y="4430"/>
                    <a:pt x="9430" y="3430"/>
                  </a:cubicBezTo>
                  <a:cubicBezTo>
                    <a:pt x="9830" y="3163"/>
                    <a:pt x="10278" y="2820"/>
                    <a:pt x="10354" y="2315"/>
                  </a:cubicBezTo>
                  <a:cubicBezTo>
                    <a:pt x="10364" y="2258"/>
                    <a:pt x="10373" y="2210"/>
                    <a:pt x="10383" y="2153"/>
                  </a:cubicBezTo>
                  <a:cubicBezTo>
                    <a:pt x="10469" y="1467"/>
                    <a:pt x="10421" y="686"/>
                    <a:pt x="10373" y="1"/>
                  </a:cubicBez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0"/>
            <p:cNvSpPr/>
            <p:nvPr/>
          </p:nvSpPr>
          <p:spPr>
            <a:xfrm>
              <a:off x="2411725" y="1736525"/>
              <a:ext cx="187900" cy="21700"/>
            </a:xfrm>
            <a:custGeom>
              <a:avLst/>
              <a:gdLst/>
              <a:ahLst/>
              <a:cxnLst/>
              <a:rect l="l" t="t" r="r" b="b"/>
              <a:pathLst>
                <a:path w="7516" h="868" extrusionOk="0">
                  <a:moveTo>
                    <a:pt x="7201" y="0"/>
                  </a:moveTo>
                  <a:lnTo>
                    <a:pt x="295" y="276"/>
                  </a:lnTo>
                  <a:cubicBezTo>
                    <a:pt x="124" y="276"/>
                    <a:pt x="0" y="419"/>
                    <a:pt x="0" y="581"/>
                  </a:cubicBezTo>
                  <a:cubicBezTo>
                    <a:pt x="0" y="738"/>
                    <a:pt x="134" y="867"/>
                    <a:pt x="289" y="867"/>
                  </a:cubicBezTo>
                  <a:cubicBezTo>
                    <a:pt x="294" y="867"/>
                    <a:pt x="300" y="867"/>
                    <a:pt x="305" y="867"/>
                  </a:cubicBezTo>
                  <a:lnTo>
                    <a:pt x="315" y="867"/>
                  </a:lnTo>
                  <a:lnTo>
                    <a:pt x="7220" y="600"/>
                  </a:lnTo>
                  <a:cubicBezTo>
                    <a:pt x="7382" y="591"/>
                    <a:pt x="7515" y="457"/>
                    <a:pt x="7506" y="286"/>
                  </a:cubicBezTo>
                  <a:cubicBezTo>
                    <a:pt x="7496" y="124"/>
                    <a:pt x="7363" y="0"/>
                    <a:pt x="7201" y="0"/>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0"/>
            <p:cNvSpPr/>
            <p:nvPr/>
          </p:nvSpPr>
          <p:spPr>
            <a:xfrm>
              <a:off x="2411725" y="1740100"/>
              <a:ext cx="99550" cy="18125"/>
            </a:xfrm>
            <a:custGeom>
              <a:avLst/>
              <a:gdLst/>
              <a:ahLst/>
              <a:cxnLst/>
              <a:rect l="l" t="t" r="r" b="b"/>
              <a:pathLst>
                <a:path w="3982" h="725" extrusionOk="0">
                  <a:moveTo>
                    <a:pt x="3734" y="0"/>
                  </a:moveTo>
                  <a:lnTo>
                    <a:pt x="295" y="133"/>
                  </a:lnTo>
                  <a:cubicBezTo>
                    <a:pt x="124" y="133"/>
                    <a:pt x="0" y="276"/>
                    <a:pt x="0" y="438"/>
                  </a:cubicBezTo>
                  <a:cubicBezTo>
                    <a:pt x="0" y="595"/>
                    <a:pt x="134" y="724"/>
                    <a:pt x="289" y="724"/>
                  </a:cubicBezTo>
                  <a:cubicBezTo>
                    <a:pt x="294" y="724"/>
                    <a:pt x="300" y="724"/>
                    <a:pt x="305" y="724"/>
                  </a:cubicBezTo>
                  <a:lnTo>
                    <a:pt x="315" y="724"/>
                  </a:lnTo>
                  <a:lnTo>
                    <a:pt x="3982" y="581"/>
                  </a:lnTo>
                  <a:cubicBezTo>
                    <a:pt x="3963" y="372"/>
                    <a:pt x="3877" y="162"/>
                    <a:pt x="3734" y="0"/>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0"/>
            <p:cNvSpPr/>
            <p:nvPr/>
          </p:nvSpPr>
          <p:spPr>
            <a:xfrm>
              <a:off x="2408625" y="1513150"/>
              <a:ext cx="265300" cy="289825"/>
            </a:xfrm>
            <a:custGeom>
              <a:avLst/>
              <a:gdLst/>
              <a:ahLst/>
              <a:cxnLst/>
              <a:rect l="l" t="t" r="r" b="b"/>
              <a:pathLst>
                <a:path w="10612" h="11593" extrusionOk="0">
                  <a:moveTo>
                    <a:pt x="10573" y="1"/>
                  </a:moveTo>
                  <a:cubicBezTo>
                    <a:pt x="10564" y="20"/>
                    <a:pt x="10554" y="48"/>
                    <a:pt x="10545" y="77"/>
                  </a:cubicBezTo>
                  <a:cubicBezTo>
                    <a:pt x="10516" y="191"/>
                    <a:pt x="10478" y="315"/>
                    <a:pt x="10440" y="429"/>
                  </a:cubicBezTo>
                  <a:cubicBezTo>
                    <a:pt x="10325" y="668"/>
                    <a:pt x="10183" y="877"/>
                    <a:pt x="10002" y="1077"/>
                  </a:cubicBezTo>
                  <a:cubicBezTo>
                    <a:pt x="9354" y="1782"/>
                    <a:pt x="8325" y="2258"/>
                    <a:pt x="7554" y="2658"/>
                  </a:cubicBezTo>
                  <a:cubicBezTo>
                    <a:pt x="6049" y="3439"/>
                    <a:pt x="4496" y="4116"/>
                    <a:pt x="3077" y="5040"/>
                  </a:cubicBezTo>
                  <a:cubicBezTo>
                    <a:pt x="1724" y="5906"/>
                    <a:pt x="286" y="7097"/>
                    <a:pt x="86" y="8792"/>
                  </a:cubicBezTo>
                  <a:cubicBezTo>
                    <a:pt x="0" y="9507"/>
                    <a:pt x="48" y="10269"/>
                    <a:pt x="48" y="10983"/>
                  </a:cubicBezTo>
                  <a:cubicBezTo>
                    <a:pt x="48" y="11193"/>
                    <a:pt x="48" y="11393"/>
                    <a:pt x="77" y="11593"/>
                  </a:cubicBezTo>
                  <a:cubicBezTo>
                    <a:pt x="134" y="11078"/>
                    <a:pt x="248" y="10574"/>
                    <a:pt x="400" y="10078"/>
                  </a:cubicBezTo>
                  <a:cubicBezTo>
                    <a:pt x="820" y="9211"/>
                    <a:pt x="1572" y="8488"/>
                    <a:pt x="2324" y="7935"/>
                  </a:cubicBezTo>
                  <a:cubicBezTo>
                    <a:pt x="3648" y="6945"/>
                    <a:pt x="5163" y="6230"/>
                    <a:pt x="6639" y="5497"/>
                  </a:cubicBezTo>
                  <a:cubicBezTo>
                    <a:pt x="7801" y="4916"/>
                    <a:pt x="9173" y="4344"/>
                    <a:pt x="10059" y="3363"/>
                  </a:cubicBezTo>
                  <a:cubicBezTo>
                    <a:pt x="10364" y="3049"/>
                    <a:pt x="10545" y="2639"/>
                    <a:pt x="10564" y="2201"/>
                  </a:cubicBezTo>
                  <a:lnTo>
                    <a:pt x="10564" y="2077"/>
                  </a:lnTo>
                  <a:cubicBezTo>
                    <a:pt x="10602" y="1382"/>
                    <a:pt x="10611" y="696"/>
                    <a:pt x="10573" y="1"/>
                  </a:cubicBez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0"/>
            <p:cNvSpPr/>
            <p:nvPr/>
          </p:nvSpPr>
          <p:spPr>
            <a:xfrm>
              <a:off x="2410300" y="1765100"/>
              <a:ext cx="59300" cy="100750"/>
            </a:xfrm>
            <a:custGeom>
              <a:avLst/>
              <a:gdLst/>
              <a:ahLst/>
              <a:cxnLst/>
              <a:rect l="l" t="t" r="r" b="b"/>
              <a:pathLst>
                <a:path w="2372" h="4030" extrusionOk="0">
                  <a:moveTo>
                    <a:pt x="333" y="0"/>
                  </a:moveTo>
                  <a:cubicBezTo>
                    <a:pt x="181" y="486"/>
                    <a:pt x="67" y="991"/>
                    <a:pt x="0" y="1505"/>
                  </a:cubicBezTo>
                  <a:cubicBezTo>
                    <a:pt x="19" y="1581"/>
                    <a:pt x="29" y="1658"/>
                    <a:pt x="57" y="1734"/>
                  </a:cubicBezTo>
                  <a:cubicBezTo>
                    <a:pt x="381" y="2782"/>
                    <a:pt x="1334" y="3524"/>
                    <a:pt x="2257" y="4029"/>
                  </a:cubicBezTo>
                  <a:cubicBezTo>
                    <a:pt x="2191" y="3991"/>
                    <a:pt x="2267" y="2953"/>
                    <a:pt x="2267" y="2839"/>
                  </a:cubicBezTo>
                  <a:cubicBezTo>
                    <a:pt x="2267" y="2715"/>
                    <a:pt x="2372" y="1705"/>
                    <a:pt x="2257" y="1648"/>
                  </a:cubicBezTo>
                  <a:cubicBezTo>
                    <a:pt x="1581" y="1277"/>
                    <a:pt x="781" y="715"/>
                    <a:pt x="333" y="0"/>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0"/>
            <p:cNvSpPr/>
            <p:nvPr/>
          </p:nvSpPr>
          <p:spPr>
            <a:xfrm>
              <a:off x="2455300" y="1170475"/>
              <a:ext cx="41225" cy="17900"/>
            </a:xfrm>
            <a:custGeom>
              <a:avLst/>
              <a:gdLst/>
              <a:ahLst/>
              <a:cxnLst/>
              <a:rect l="l" t="t" r="r" b="b"/>
              <a:pathLst>
                <a:path w="1649" h="716" extrusionOk="0">
                  <a:moveTo>
                    <a:pt x="323" y="1"/>
                  </a:moveTo>
                  <a:cubicBezTo>
                    <a:pt x="161" y="1"/>
                    <a:pt x="28" y="113"/>
                    <a:pt x="19" y="278"/>
                  </a:cubicBezTo>
                  <a:cubicBezTo>
                    <a:pt x="0" y="440"/>
                    <a:pt x="124" y="582"/>
                    <a:pt x="286" y="601"/>
                  </a:cubicBezTo>
                  <a:lnTo>
                    <a:pt x="1562" y="716"/>
                  </a:lnTo>
                  <a:cubicBezTo>
                    <a:pt x="1562" y="516"/>
                    <a:pt x="1591" y="316"/>
                    <a:pt x="1648" y="125"/>
                  </a:cubicBezTo>
                  <a:lnTo>
                    <a:pt x="343" y="1"/>
                  </a:lnTo>
                  <a:cubicBezTo>
                    <a:pt x="337" y="1"/>
                    <a:pt x="330" y="1"/>
                    <a:pt x="323" y="1"/>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0"/>
            <p:cNvSpPr/>
            <p:nvPr/>
          </p:nvSpPr>
          <p:spPr>
            <a:xfrm>
              <a:off x="2418150" y="1075900"/>
              <a:ext cx="244100" cy="43200"/>
            </a:xfrm>
            <a:custGeom>
              <a:avLst/>
              <a:gdLst/>
              <a:ahLst/>
              <a:cxnLst/>
              <a:rect l="l" t="t" r="r" b="b"/>
              <a:pathLst>
                <a:path w="9764" h="1728" extrusionOk="0">
                  <a:moveTo>
                    <a:pt x="317" y="1"/>
                  </a:moveTo>
                  <a:cubicBezTo>
                    <a:pt x="169" y="1"/>
                    <a:pt x="37" y="110"/>
                    <a:pt x="19" y="260"/>
                  </a:cubicBezTo>
                  <a:cubicBezTo>
                    <a:pt x="0" y="432"/>
                    <a:pt x="115" y="574"/>
                    <a:pt x="277" y="603"/>
                  </a:cubicBezTo>
                  <a:lnTo>
                    <a:pt x="9402" y="1727"/>
                  </a:lnTo>
                  <a:lnTo>
                    <a:pt x="9440" y="1727"/>
                  </a:lnTo>
                  <a:cubicBezTo>
                    <a:pt x="9446" y="1727"/>
                    <a:pt x="9452" y="1727"/>
                    <a:pt x="9458" y="1727"/>
                  </a:cubicBezTo>
                  <a:cubicBezTo>
                    <a:pt x="9621" y="1727"/>
                    <a:pt x="9745" y="1607"/>
                    <a:pt x="9754" y="1451"/>
                  </a:cubicBezTo>
                  <a:cubicBezTo>
                    <a:pt x="9764" y="1289"/>
                    <a:pt x="9640" y="1146"/>
                    <a:pt x="9478" y="1136"/>
                  </a:cubicBezTo>
                  <a:lnTo>
                    <a:pt x="353" y="3"/>
                  </a:lnTo>
                  <a:cubicBezTo>
                    <a:pt x="341" y="2"/>
                    <a:pt x="329" y="1"/>
                    <a:pt x="317" y="1"/>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0"/>
            <p:cNvSpPr/>
            <p:nvPr/>
          </p:nvSpPr>
          <p:spPr>
            <a:xfrm>
              <a:off x="2545300" y="1091200"/>
              <a:ext cx="116950" cy="27900"/>
            </a:xfrm>
            <a:custGeom>
              <a:avLst/>
              <a:gdLst/>
              <a:ahLst/>
              <a:cxnLst/>
              <a:rect l="l" t="t" r="r" b="b"/>
              <a:pathLst>
                <a:path w="4678" h="1116" extrusionOk="0">
                  <a:moveTo>
                    <a:pt x="201" y="1"/>
                  </a:moveTo>
                  <a:cubicBezTo>
                    <a:pt x="163" y="201"/>
                    <a:pt x="96" y="401"/>
                    <a:pt x="1" y="582"/>
                  </a:cubicBezTo>
                  <a:lnTo>
                    <a:pt x="4316" y="1115"/>
                  </a:lnTo>
                  <a:lnTo>
                    <a:pt x="4354" y="1115"/>
                  </a:lnTo>
                  <a:cubicBezTo>
                    <a:pt x="4360" y="1115"/>
                    <a:pt x="4365" y="1115"/>
                    <a:pt x="4371" y="1115"/>
                  </a:cubicBezTo>
                  <a:cubicBezTo>
                    <a:pt x="4526" y="1115"/>
                    <a:pt x="4659" y="995"/>
                    <a:pt x="4668" y="839"/>
                  </a:cubicBezTo>
                  <a:cubicBezTo>
                    <a:pt x="4678" y="677"/>
                    <a:pt x="4554" y="534"/>
                    <a:pt x="4382" y="524"/>
                  </a:cubicBezTo>
                  <a:lnTo>
                    <a:pt x="4392" y="524"/>
                  </a:lnTo>
                  <a:lnTo>
                    <a:pt x="201" y="1"/>
                  </a:ln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0"/>
            <p:cNvSpPr/>
            <p:nvPr/>
          </p:nvSpPr>
          <p:spPr>
            <a:xfrm>
              <a:off x="2432900" y="1017325"/>
              <a:ext cx="236025" cy="32950"/>
            </a:xfrm>
            <a:custGeom>
              <a:avLst/>
              <a:gdLst/>
              <a:ahLst/>
              <a:cxnLst/>
              <a:rect l="l" t="t" r="r" b="b"/>
              <a:pathLst>
                <a:path w="9441" h="1318" extrusionOk="0">
                  <a:moveTo>
                    <a:pt x="9132" y="1"/>
                  </a:moveTo>
                  <a:cubicBezTo>
                    <a:pt x="9121" y="1"/>
                    <a:pt x="9109" y="2"/>
                    <a:pt x="9097" y="3"/>
                  </a:cubicBezTo>
                  <a:lnTo>
                    <a:pt x="287" y="727"/>
                  </a:lnTo>
                  <a:cubicBezTo>
                    <a:pt x="125" y="727"/>
                    <a:pt x="1" y="870"/>
                    <a:pt x="1" y="1032"/>
                  </a:cubicBezTo>
                  <a:cubicBezTo>
                    <a:pt x="10" y="1188"/>
                    <a:pt x="144" y="1318"/>
                    <a:pt x="299" y="1318"/>
                  </a:cubicBezTo>
                  <a:cubicBezTo>
                    <a:pt x="304" y="1318"/>
                    <a:pt x="310" y="1318"/>
                    <a:pt x="315" y="1317"/>
                  </a:cubicBezTo>
                  <a:lnTo>
                    <a:pt x="344" y="1317"/>
                  </a:lnTo>
                  <a:lnTo>
                    <a:pt x="9154" y="593"/>
                  </a:lnTo>
                  <a:cubicBezTo>
                    <a:pt x="9316" y="584"/>
                    <a:pt x="9440" y="441"/>
                    <a:pt x="9421" y="270"/>
                  </a:cubicBezTo>
                  <a:cubicBezTo>
                    <a:pt x="9412" y="119"/>
                    <a:pt x="9288" y="1"/>
                    <a:pt x="9132" y="1"/>
                  </a:cubicBezTo>
                  <a:close/>
                </a:path>
              </a:pathLst>
            </a:custGeom>
            <a:solidFill>
              <a:srgbClr val="FFFFFF"/>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0"/>
            <p:cNvSpPr/>
            <p:nvPr/>
          </p:nvSpPr>
          <p:spPr>
            <a:xfrm>
              <a:off x="2559350" y="1017325"/>
              <a:ext cx="109325" cy="22950"/>
            </a:xfrm>
            <a:custGeom>
              <a:avLst/>
              <a:gdLst/>
              <a:ahLst/>
              <a:cxnLst/>
              <a:rect l="l" t="t" r="r" b="b"/>
              <a:pathLst>
                <a:path w="4373" h="918" extrusionOk="0">
                  <a:moveTo>
                    <a:pt x="4072" y="1"/>
                  </a:moveTo>
                  <a:cubicBezTo>
                    <a:pt x="4061" y="1"/>
                    <a:pt x="4050" y="2"/>
                    <a:pt x="4039" y="3"/>
                  </a:cubicBezTo>
                  <a:lnTo>
                    <a:pt x="1" y="336"/>
                  </a:lnTo>
                  <a:cubicBezTo>
                    <a:pt x="125" y="498"/>
                    <a:pt x="172" y="717"/>
                    <a:pt x="134" y="917"/>
                  </a:cubicBezTo>
                  <a:lnTo>
                    <a:pt x="4087" y="593"/>
                  </a:lnTo>
                  <a:cubicBezTo>
                    <a:pt x="4258" y="584"/>
                    <a:pt x="4373" y="441"/>
                    <a:pt x="4363" y="270"/>
                  </a:cubicBezTo>
                  <a:cubicBezTo>
                    <a:pt x="4345" y="119"/>
                    <a:pt x="4220" y="1"/>
                    <a:pt x="4072" y="1"/>
                  </a:cubicBezTo>
                  <a:close/>
                </a:path>
              </a:pathLst>
            </a:custGeom>
            <a:solidFill>
              <a:srgbClr val="FFFFFF"/>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0"/>
            <p:cNvSpPr/>
            <p:nvPr/>
          </p:nvSpPr>
          <p:spPr>
            <a:xfrm>
              <a:off x="2421475" y="1123525"/>
              <a:ext cx="155300" cy="37725"/>
            </a:xfrm>
            <a:custGeom>
              <a:avLst/>
              <a:gdLst/>
              <a:ahLst/>
              <a:cxnLst/>
              <a:rect l="l" t="t" r="r" b="b"/>
              <a:pathLst>
                <a:path w="6212" h="1509" extrusionOk="0">
                  <a:moveTo>
                    <a:pt x="325" y="1"/>
                  </a:moveTo>
                  <a:cubicBezTo>
                    <a:pt x="178" y="1"/>
                    <a:pt x="47" y="101"/>
                    <a:pt x="29" y="251"/>
                  </a:cubicBezTo>
                  <a:cubicBezTo>
                    <a:pt x="1" y="413"/>
                    <a:pt x="106" y="565"/>
                    <a:pt x="267" y="593"/>
                  </a:cubicBezTo>
                  <a:lnTo>
                    <a:pt x="5830" y="1498"/>
                  </a:lnTo>
                  <a:lnTo>
                    <a:pt x="5878" y="1498"/>
                  </a:lnTo>
                  <a:lnTo>
                    <a:pt x="5878" y="1508"/>
                  </a:lnTo>
                  <a:cubicBezTo>
                    <a:pt x="5884" y="1508"/>
                    <a:pt x="5889" y="1508"/>
                    <a:pt x="5895" y="1508"/>
                  </a:cubicBezTo>
                  <a:cubicBezTo>
                    <a:pt x="6050" y="1508"/>
                    <a:pt x="6183" y="1388"/>
                    <a:pt x="6202" y="1232"/>
                  </a:cubicBezTo>
                  <a:cubicBezTo>
                    <a:pt x="6211" y="1070"/>
                    <a:pt x="6087" y="927"/>
                    <a:pt x="5925" y="908"/>
                  </a:cubicBezTo>
                  <a:lnTo>
                    <a:pt x="363" y="3"/>
                  </a:lnTo>
                  <a:cubicBezTo>
                    <a:pt x="350" y="1"/>
                    <a:pt x="337" y="1"/>
                    <a:pt x="325" y="1"/>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0"/>
            <p:cNvSpPr/>
            <p:nvPr/>
          </p:nvSpPr>
          <p:spPr>
            <a:xfrm>
              <a:off x="2489575" y="1134075"/>
              <a:ext cx="87200" cy="26850"/>
            </a:xfrm>
            <a:custGeom>
              <a:avLst/>
              <a:gdLst/>
              <a:ahLst/>
              <a:cxnLst/>
              <a:rect l="l" t="t" r="r" b="b"/>
              <a:pathLst>
                <a:path w="3488" h="1074" extrusionOk="0">
                  <a:moveTo>
                    <a:pt x="220" y="0"/>
                  </a:moveTo>
                  <a:cubicBezTo>
                    <a:pt x="77" y="152"/>
                    <a:pt x="1" y="362"/>
                    <a:pt x="10" y="572"/>
                  </a:cubicBezTo>
                  <a:lnTo>
                    <a:pt x="3106" y="1067"/>
                  </a:lnTo>
                  <a:cubicBezTo>
                    <a:pt x="3111" y="1072"/>
                    <a:pt x="3118" y="1074"/>
                    <a:pt x="3126" y="1074"/>
                  </a:cubicBezTo>
                  <a:cubicBezTo>
                    <a:pt x="3135" y="1074"/>
                    <a:pt x="3144" y="1072"/>
                    <a:pt x="3154" y="1067"/>
                  </a:cubicBezTo>
                  <a:cubicBezTo>
                    <a:pt x="3165" y="1068"/>
                    <a:pt x="3176" y="1069"/>
                    <a:pt x="3187" y="1069"/>
                  </a:cubicBezTo>
                  <a:cubicBezTo>
                    <a:pt x="3334" y="1069"/>
                    <a:pt x="3459" y="951"/>
                    <a:pt x="3468" y="800"/>
                  </a:cubicBezTo>
                  <a:cubicBezTo>
                    <a:pt x="3487" y="629"/>
                    <a:pt x="3363" y="486"/>
                    <a:pt x="3201" y="476"/>
                  </a:cubicBezTo>
                  <a:lnTo>
                    <a:pt x="3201" y="486"/>
                  </a:lnTo>
                  <a:lnTo>
                    <a:pt x="220" y="0"/>
                  </a:ln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0"/>
            <p:cNvSpPr/>
            <p:nvPr/>
          </p:nvSpPr>
          <p:spPr>
            <a:xfrm>
              <a:off x="2416000" y="1002850"/>
              <a:ext cx="44800" cy="166725"/>
            </a:xfrm>
            <a:custGeom>
              <a:avLst/>
              <a:gdLst/>
              <a:ahLst/>
              <a:cxnLst/>
              <a:rect l="l" t="t" r="r" b="b"/>
              <a:pathLst>
                <a:path w="1792" h="6669" extrusionOk="0">
                  <a:moveTo>
                    <a:pt x="1668" y="1"/>
                  </a:moveTo>
                  <a:lnTo>
                    <a:pt x="1668" y="1"/>
                  </a:lnTo>
                  <a:cubicBezTo>
                    <a:pt x="1106" y="553"/>
                    <a:pt x="677" y="1239"/>
                    <a:pt x="410" y="1982"/>
                  </a:cubicBezTo>
                  <a:cubicBezTo>
                    <a:pt x="229" y="2496"/>
                    <a:pt x="134" y="3030"/>
                    <a:pt x="124" y="3563"/>
                  </a:cubicBezTo>
                  <a:cubicBezTo>
                    <a:pt x="117" y="3520"/>
                    <a:pt x="111" y="3499"/>
                    <a:pt x="106" y="3499"/>
                  </a:cubicBezTo>
                  <a:lnTo>
                    <a:pt x="106" y="3499"/>
                  </a:lnTo>
                  <a:cubicBezTo>
                    <a:pt x="94" y="3499"/>
                    <a:pt x="94" y="3667"/>
                    <a:pt x="115" y="4011"/>
                  </a:cubicBezTo>
                  <a:cubicBezTo>
                    <a:pt x="96" y="4659"/>
                    <a:pt x="1" y="5401"/>
                    <a:pt x="144" y="6021"/>
                  </a:cubicBezTo>
                  <a:cubicBezTo>
                    <a:pt x="210" y="6259"/>
                    <a:pt x="334" y="6478"/>
                    <a:pt x="496" y="6668"/>
                  </a:cubicBezTo>
                  <a:cubicBezTo>
                    <a:pt x="486" y="6621"/>
                    <a:pt x="467" y="6573"/>
                    <a:pt x="458" y="6525"/>
                  </a:cubicBezTo>
                  <a:cubicBezTo>
                    <a:pt x="124" y="5544"/>
                    <a:pt x="467" y="4230"/>
                    <a:pt x="467" y="4230"/>
                  </a:cubicBezTo>
                  <a:cubicBezTo>
                    <a:pt x="639" y="3801"/>
                    <a:pt x="867" y="3382"/>
                    <a:pt x="1144" y="3001"/>
                  </a:cubicBezTo>
                  <a:cubicBezTo>
                    <a:pt x="1296" y="2782"/>
                    <a:pt x="1477" y="2573"/>
                    <a:pt x="1668" y="2382"/>
                  </a:cubicBezTo>
                  <a:cubicBezTo>
                    <a:pt x="1791" y="2258"/>
                    <a:pt x="1677" y="1372"/>
                    <a:pt x="1677" y="1191"/>
                  </a:cubicBezTo>
                  <a:lnTo>
                    <a:pt x="1677" y="344"/>
                  </a:lnTo>
                  <a:cubicBezTo>
                    <a:pt x="1677" y="296"/>
                    <a:pt x="1639" y="29"/>
                    <a:pt x="1668" y="1"/>
                  </a:cubicBez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0"/>
            <p:cNvSpPr/>
            <p:nvPr/>
          </p:nvSpPr>
          <p:spPr>
            <a:xfrm>
              <a:off x="2417425" y="1271500"/>
              <a:ext cx="190525" cy="78100"/>
            </a:xfrm>
            <a:custGeom>
              <a:avLst/>
              <a:gdLst/>
              <a:ahLst/>
              <a:cxnLst/>
              <a:rect l="l" t="t" r="r" b="b"/>
              <a:pathLst>
                <a:path w="7621" h="3124" extrusionOk="0">
                  <a:moveTo>
                    <a:pt x="7299" y="0"/>
                  </a:moveTo>
                  <a:cubicBezTo>
                    <a:pt x="7267" y="0"/>
                    <a:pt x="7234" y="6"/>
                    <a:pt x="7202" y="18"/>
                  </a:cubicBezTo>
                  <a:lnTo>
                    <a:pt x="201" y="2542"/>
                  </a:lnTo>
                  <a:cubicBezTo>
                    <a:pt x="77" y="2590"/>
                    <a:pt x="1" y="2695"/>
                    <a:pt x="1" y="2828"/>
                  </a:cubicBezTo>
                  <a:cubicBezTo>
                    <a:pt x="1" y="2990"/>
                    <a:pt x="134" y="3123"/>
                    <a:pt x="306" y="3123"/>
                  </a:cubicBezTo>
                  <a:cubicBezTo>
                    <a:pt x="334" y="3123"/>
                    <a:pt x="372" y="3114"/>
                    <a:pt x="401" y="3104"/>
                  </a:cubicBezTo>
                  <a:lnTo>
                    <a:pt x="7402" y="570"/>
                  </a:lnTo>
                  <a:cubicBezTo>
                    <a:pt x="7545" y="513"/>
                    <a:pt x="7621" y="351"/>
                    <a:pt x="7573" y="209"/>
                  </a:cubicBezTo>
                  <a:cubicBezTo>
                    <a:pt x="7536" y="81"/>
                    <a:pt x="7421" y="0"/>
                    <a:pt x="7299" y="0"/>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0"/>
            <p:cNvSpPr/>
            <p:nvPr/>
          </p:nvSpPr>
          <p:spPr>
            <a:xfrm>
              <a:off x="2416475" y="1303600"/>
              <a:ext cx="98375" cy="46000"/>
            </a:xfrm>
            <a:custGeom>
              <a:avLst/>
              <a:gdLst/>
              <a:ahLst/>
              <a:cxnLst/>
              <a:rect l="l" t="t" r="r" b="b"/>
              <a:pathLst>
                <a:path w="3935" h="1840" extrusionOk="0">
                  <a:moveTo>
                    <a:pt x="3706" y="1"/>
                  </a:moveTo>
                  <a:lnTo>
                    <a:pt x="239" y="1258"/>
                  </a:lnTo>
                  <a:cubicBezTo>
                    <a:pt x="86" y="1315"/>
                    <a:pt x="1" y="1487"/>
                    <a:pt x="58" y="1639"/>
                  </a:cubicBezTo>
                  <a:cubicBezTo>
                    <a:pt x="105" y="1763"/>
                    <a:pt x="210" y="1839"/>
                    <a:pt x="344" y="1839"/>
                  </a:cubicBezTo>
                  <a:cubicBezTo>
                    <a:pt x="372" y="1839"/>
                    <a:pt x="410" y="1830"/>
                    <a:pt x="439" y="1820"/>
                  </a:cubicBezTo>
                  <a:lnTo>
                    <a:pt x="3935" y="563"/>
                  </a:lnTo>
                  <a:cubicBezTo>
                    <a:pt x="3773" y="420"/>
                    <a:pt x="3696" y="210"/>
                    <a:pt x="3706" y="1"/>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0"/>
            <p:cNvSpPr/>
            <p:nvPr/>
          </p:nvSpPr>
          <p:spPr>
            <a:xfrm>
              <a:off x="2448150" y="1820250"/>
              <a:ext cx="191725" cy="67975"/>
            </a:xfrm>
            <a:custGeom>
              <a:avLst/>
              <a:gdLst/>
              <a:ahLst/>
              <a:cxnLst/>
              <a:rect l="l" t="t" r="r" b="b"/>
              <a:pathLst>
                <a:path w="7669" h="2719" extrusionOk="0">
                  <a:moveTo>
                    <a:pt x="334" y="0"/>
                  </a:moveTo>
                  <a:cubicBezTo>
                    <a:pt x="208" y="0"/>
                    <a:pt x="87" y="82"/>
                    <a:pt x="48" y="214"/>
                  </a:cubicBezTo>
                  <a:cubicBezTo>
                    <a:pt x="1" y="366"/>
                    <a:pt x="96" y="537"/>
                    <a:pt x="248" y="585"/>
                  </a:cubicBezTo>
                  <a:lnTo>
                    <a:pt x="7249" y="2700"/>
                  </a:lnTo>
                  <a:cubicBezTo>
                    <a:pt x="7278" y="2709"/>
                    <a:pt x="7306" y="2719"/>
                    <a:pt x="7335" y="2719"/>
                  </a:cubicBezTo>
                  <a:cubicBezTo>
                    <a:pt x="7468" y="2719"/>
                    <a:pt x="7592" y="2633"/>
                    <a:pt x="7630" y="2500"/>
                  </a:cubicBezTo>
                  <a:cubicBezTo>
                    <a:pt x="7668" y="2347"/>
                    <a:pt x="7582" y="2176"/>
                    <a:pt x="7421" y="2138"/>
                  </a:cubicBezTo>
                  <a:lnTo>
                    <a:pt x="420" y="14"/>
                  </a:lnTo>
                  <a:cubicBezTo>
                    <a:pt x="391" y="5"/>
                    <a:pt x="362" y="0"/>
                    <a:pt x="334" y="0"/>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0"/>
            <p:cNvSpPr/>
            <p:nvPr/>
          </p:nvSpPr>
          <p:spPr>
            <a:xfrm>
              <a:off x="2448150" y="1820250"/>
              <a:ext cx="79550" cy="34650"/>
            </a:xfrm>
            <a:custGeom>
              <a:avLst/>
              <a:gdLst/>
              <a:ahLst/>
              <a:cxnLst/>
              <a:rect l="l" t="t" r="r" b="b"/>
              <a:pathLst>
                <a:path w="3182" h="1386" extrusionOk="0">
                  <a:moveTo>
                    <a:pt x="334" y="0"/>
                  </a:moveTo>
                  <a:cubicBezTo>
                    <a:pt x="208" y="0"/>
                    <a:pt x="87" y="82"/>
                    <a:pt x="48" y="214"/>
                  </a:cubicBezTo>
                  <a:cubicBezTo>
                    <a:pt x="1" y="366"/>
                    <a:pt x="96" y="537"/>
                    <a:pt x="248" y="585"/>
                  </a:cubicBezTo>
                  <a:lnTo>
                    <a:pt x="2887" y="1385"/>
                  </a:lnTo>
                  <a:cubicBezTo>
                    <a:pt x="2944" y="1185"/>
                    <a:pt x="3039" y="995"/>
                    <a:pt x="3182" y="842"/>
                  </a:cubicBezTo>
                  <a:lnTo>
                    <a:pt x="420" y="14"/>
                  </a:lnTo>
                  <a:cubicBezTo>
                    <a:pt x="391" y="5"/>
                    <a:pt x="362" y="0"/>
                    <a:pt x="334" y="0"/>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0"/>
            <p:cNvSpPr/>
            <p:nvPr/>
          </p:nvSpPr>
          <p:spPr>
            <a:xfrm>
              <a:off x="2418375" y="1784125"/>
              <a:ext cx="238875" cy="27200"/>
            </a:xfrm>
            <a:custGeom>
              <a:avLst/>
              <a:gdLst/>
              <a:ahLst/>
              <a:cxnLst/>
              <a:rect l="l" t="t" r="r" b="b"/>
              <a:pathLst>
                <a:path w="9555" h="1088" extrusionOk="0">
                  <a:moveTo>
                    <a:pt x="9249" y="1"/>
                  </a:moveTo>
                  <a:cubicBezTo>
                    <a:pt x="9243" y="1"/>
                    <a:pt x="9237" y="1"/>
                    <a:pt x="9231" y="1"/>
                  </a:cubicBezTo>
                  <a:lnTo>
                    <a:pt x="296" y="497"/>
                  </a:lnTo>
                  <a:cubicBezTo>
                    <a:pt x="125" y="497"/>
                    <a:pt x="1" y="639"/>
                    <a:pt x="1" y="801"/>
                  </a:cubicBezTo>
                  <a:cubicBezTo>
                    <a:pt x="10" y="958"/>
                    <a:pt x="135" y="1088"/>
                    <a:pt x="289" y="1088"/>
                  </a:cubicBezTo>
                  <a:cubicBezTo>
                    <a:pt x="295" y="1088"/>
                    <a:pt x="300" y="1087"/>
                    <a:pt x="306" y="1087"/>
                  </a:cubicBezTo>
                  <a:lnTo>
                    <a:pt x="325" y="1087"/>
                  </a:lnTo>
                  <a:lnTo>
                    <a:pt x="9269" y="592"/>
                  </a:lnTo>
                  <a:cubicBezTo>
                    <a:pt x="9431" y="582"/>
                    <a:pt x="9554" y="439"/>
                    <a:pt x="9545" y="277"/>
                  </a:cubicBezTo>
                  <a:cubicBezTo>
                    <a:pt x="9536" y="121"/>
                    <a:pt x="9412" y="1"/>
                    <a:pt x="9249" y="1"/>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0"/>
            <p:cNvSpPr/>
            <p:nvPr/>
          </p:nvSpPr>
          <p:spPr>
            <a:xfrm>
              <a:off x="2418375" y="1789850"/>
              <a:ext cx="128150" cy="21475"/>
            </a:xfrm>
            <a:custGeom>
              <a:avLst/>
              <a:gdLst/>
              <a:ahLst/>
              <a:cxnLst/>
              <a:rect l="l" t="t" r="r" b="b"/>
              <a:pathLst>
                <a:path w="5126" h="859" extrusionOk="0">
                  <a:moveTo>
                    <a:pt x="5030" y="1"/>
                  </a:moveTo>
                  <a:lnTo>
                    <a:pt x="296" y="268"/>
                  </a:lnTo>
                  <a:cubicBezTo>
                    <a:pt x="125" y="268"/>
                    <a:pt x="1" y="410"/>
                    <a:pt x="1" y="572"/>
                  </a:cubicBezTo>
                  <a:cubicBezTo>
                    <a:pt x="10" y="729"/>
                    <a:pt x="135" y="859"/>
                    <a:pt x="289" y="859"/>
                  </a:cubicBezTo>
                  <a:cubicBezTo>
                    <a:pt x="295" y="859"/>
                    <a:pt x="300" y="858"/>
                    <a:pt x="306" y="858"/>
                  </a:cubicBezTo>
                  <a:lnTo>
                    <a:pt x="325" y="858"/>
                  </a:lnTo>
                  <a:lnTo>
                    <a:pt x="5116" y="591"/>
                  </a:lnTo>
                  <a:cubicBezTo>
                    <a:pt x="5125" y="391"/>
                    <a:pt x="5097" y="191"/>
                    <a:pt x="5030" y="1"/>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0"/>
            <p:cNvSpPr/>
            <p:nvPr/>
          </p:nvSpPr>
          <p:spPr>
            <a:xfrm>
              <a:off x="2430775" y="1631500"/>
              <a:ext cx="41225" cy="17900"/>
            </a:xfrm>
            <a:custGeom>
              <a:avLst/>
              <a:gdLst/>
              <a:ahLst/>
              <a:cxnLst/>
              <a:rect l="l" t="t" r="r" b="b"/>
              <a:pathLst>
                <a:path w="1649" h="716" extrusionOk="0">
                  <a:moveTo>
                    <a:pt x="315" y="0"/>
                  </a:moveTo>
                  <a:cubicBezTo>
                    <a:pt x="161" y="0"/>
                    <a:pt x="28" y="112"/>
                    <a:pt x="10" y="277"/>
                  </a:cubicBezTo>
                  <a:cubicBezTo>
                    <a:pt x="0" y="439"/>
                    <a:pt x="115" y="582"/>
                    <a:pt x="286" y="601"/>
                  </a:cubicBezTo>
                  <a:lnTo>
                    <a:pt x="1562" y="715"/>
                  </a:lnTo>
                  <a:cubicBezTo>
                    <a:pt x="1562" y="515"/>
                    <a:pt x="1591" y="315"/>
                    <a:pt x="1648" y="125"/>
                  </a:cubicBezTo>
                  <a:lnTo>
                    <a:pt x="334" y="1"/>
                  </a:lnTo>
                  <a:cubicBezTo>
                    <a:pt x="327" y="0"/>
                    <a:pt x="321" y="0"/>
                    <a:pt x="315" y="0"/>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0"/>
            <p:cNvSpPr/>
            <p:nvPr/>
          </p:nvSpPr>
          <p:spPr>
            <a:xfrm>
              <a:off x="2573400" y="1801050"/>
              <a:ext cx="95750" cy="139575"/>
            </a:xfrm>
            <a:custGeom>
              <a:avLst/>
              <a:gdLst/>
              <a:ahLst/>
              <a:cxnLst/>
              <a:rect l="l" t="t" r="r" b="b"/>
              <a:pathLst>
                <a:path w="3830" h="5583" extrusionOk="0">
                  <a:moveTo>
                    <a:pt x="3734" y="0"/>
                  </a:moveTo>
                  <a:lnTo>
                    <a:pt x="3734" y="20"/>
                  </a:lnTo>
                  <a:cubicBezTo>
                    <a:pt x="3734" y="524"/>
                    <a:pt x="3306" y="1134"/>
                    <a:pt x="3306" y="1134"/>
                  </a:cubicBezTo>
                  <a:cubicBezTo>
                    <a:pt x="2449" y="2067"/>
                    <a:pt x="1163" y="2725"/>
                    <a:pt x="77" y="3201"/>
                  </a:cubicBezTo>
                  <a:cubicBezTo>
                    <a:pt x="1" y="3239"/>
                    <a:pt x="67" y="4277"/>
                    <a:pt x="67" y="4391"/>
                  </a:cubicBezTo>
                  <a:cubicBezTo>
                    <a:pt x="67" y="4515"/>
                    <a:pt x="152" y="5546"/>
                    <a:pt x="78" y="5582"/>
                  </a:cubicBezTo>
                  <a:lnTo>
                    <a:pt x="78" y="5582"/>
                  </a:lnTo>
                  <a:cubicBezTo>
                    <a:pt x="1278" y="5067"/>
                    <a:pt x="2458" y="4391"/>
                    <a:pt x="3353" y="3429"/>
                  </a:cubicBezTo>
                  <a:cubicBezTo>
                    <a:pt x="3487" y="3277"/>
                    <a:pt x="3706" y="3077"/>
                    <a:pt x="3782" y="2887"/>
                  </a:cubicBezTo>
                  <a:cubicBezTo>
                    <a:pt x="3830" y="2744"/>
                    <a:pt x="3801" y="2544"/>
                    <a:pt x="3801" y="2401"/>
                  </a:cubicBezTo>
                  <a:cubicBezTo>
                    <a:pt x="3801" y="1810"/>
                    <a:pt x="3811" y="1229"/>
                    <a:pt x="3801" y="648"/>
                  </a:cubicBezTo>
                  <a:cubicBezTo>
                    <a:pt x="3801" y="591"/>
                    <a:pt x="3801" y="543"/>
                    <a:pt x="3792" y="496"/>
                  </a:cubicBezTo>
                  <a:lnTo>
                    <a:pt x="3792" y="477"/>
                  </a:lnTo>
                  <a:cubicBezTo>
                    <a:pt x="3782" y="315"/>
                    <a:pt x="3763" y="153"/>
                    <a:pt x="3734" y="0"/>
                  </a:cubicBezTo>
                  <a:close/>
                  <a:moveTo>
                    <a:pt x="78" y="5582"/>
                  </a:moveTo>
                  <a:lnTo>
                    <a:pt x="78" y="5582"/>
                  </a:lnTo>
                  <a:cubicBezTo>
                    <a:pt x="77" y="5582"/>
                    <a:pt x="77" y="5582"/>
                    <a:pt x="77" y="5582"/>
                  </a:cubicBezTo>
                  <a:cubicBezTo>
                    <a:pt x="77" y="5582"/>
                    <a:pt x="77" y="5582"/>
                    <a:pt x="78" y="5582"/>
                  </a:cubicBez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0"/>
            <p:cNvSpPr/>
            <p:nvPr/>
          </p:nvSpPr>
          <p:spPr>
            <a:xfrm>
              <a:off x="2405050" y="1015725"/>
              <a:ext cx="288875" cy="340525"/>
            </a:xfrm>
            <a:custGeom>
              <a:avLst/>
              <a:gdLst/>
              <a:ahLst/>
              <a:cxnLst/>
              <a:rect l="l" t="t" r="r" b="b"/>
              <a:pathLst>
                <a:path w="11555" h="13621" extrusionOk="0">
                  <a:moveTo>
                    <a:pt x="10849" y="0"/>
                  </a:moveTo>
                  <a:lnTo>
                    <a:pt x="10849" y="0"/>
                  </a:lnTo>
                  <a:cubicBezTo>
                    <a:pt x="10935" y="648"/>
                    <a:pt x="10783" y="1305"/>
                    <a:pt x="10421" y="1848"/>
                  </a:cubicBezTo>
                  <a:cubicBezTo>
                    <a:pt x="9154" y="2924"/>
                    <a:pt x="7792" y="3886"/>
                    <a:pt x="6363" y="4734"/>
                  </a:cubicBezTo>
                  <a:cubicBezTo>
                    <a:pt x="5239" y="5391"/>
                    <a:pt x="4087" y="5982"/>
                    <a:pt x="3001" y="6687"/>
                  </a:cubicBezTo>
                  <a:cubicBezTo>
                    <a:pt x="2058" y="7306"/>
                    <a:pt x="1096" y="8039"/>
                    <a:pt x="572" y="9068"/>
                  </a:cubicBezTo>
                  <a:cubicBezTo>
                    <a:pt x="1" y="10192"/>
                    <a:pt x="162" y="11630"/>
                    <a:pt x="201" y="12840"/>
                  </a:cubicBezTo>
                  <a:cubicBezTo>
                    <a:pt x="201" y="13106"/>
                    <a:pt x="267" y="13373"/>
                    <a:pt x="382" y="13621"/>
                  </a:cubicBezTo>
                  <a:cubicBezTo>
                    <a:pt x="362" y="13516"/>
                    <a:pt x="334" y="13421"/>
                    <a:pt x="315" y="13316"/>
                  </a:cubicBezTo>
                  <a:cubicBezTo>
                    <a:pt x="201" y="12706"/>
                    <a:pt x="524" y="11544"/>
                    <a:pt x="524" y="11544"/>
                  </a:cubicBezTo>
                  <a:cubicBezTo>
                    <a:pt x="705" y="11163"/>
                    <a:pt x="953" y="10811"/>
                    <a:pt x="1239" y="10506"/>
                  </a:cubicBezTo>
                  <a:cubicBezTo>
                    <a:pt x="2029" y="9630"/>
                    <a:pt x="3058" y="9001"/>
                    <a:pt x="4068" y="8420"/>
                  </a:cubicBezTo>
                  <a:cubicBezTo>
                    <a:pt x="5239" y="7734"/>
                    <a:pt x="6411" y="7058"/>
                    <a:pt x="7554" y="6325"/>
                  </a:cubicBezTo>
                  <a:cubicBezTo>
                    <a:pt x="8125" y="5963"/>
                    <a:pt x="8697" y="5591"/>
                    <a:pt x="9249" y="5191"/>
                  </a:cubicBezTo>
                  <a:cubicBezTo>
                    <a:pt x="9764" y="4829"/>
                    <a:pt x="10335" y="4458"/>
                    <a:pt x="10783" y="4001"/>
                  </a:cubicBezTo>
                  <a:cubicBezTo>
                    <a:pt x="11554" y="3210"/>
                    <a:pt x="11488" y="2143"/>
                    <a:pt x="11278" y="1124"/>
                  </a:cubicBezTo>
                  <a:cubicBezTo>
                    <a:pt x="11250" y="972"/>
                    <a:pt x="11211" y="810"/>
                    <a:pt x="11154" y="667"/>
                  </a:cubicBezTo>
                  <a:cubicBezTo>
                    <a:pt x="11078" y="438"/>
                    <a:pt x="10878" y="95"/>
                    <a:pt x="10849" y="0"/>
                  </a:cubicBez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0"/>
            <p:cNvSpPr/>
            <p:nvPr/>
          </p:nvSpPr>
          <p:spPr>
            <a:xfrm>
              <a:off x="2727475" y="2035850"/>
              <a:ext cx="15025" cy="129550"/>
            </a:xfrm>
            <a:custGeom>
              <a:avLst/>
              <a:gdLst/>
              <a:ahLst/>
              <a:cxnLst/>
              <a:rect l="l" t="t" r="r" b="b"/>
              <a:pathLst>
                <a:path w="601" h="5182" extrusionOk="0">
                  <a:moveTo>
                    <a:pt x="0" y="0"/>
                  </a:moveTo>
                  <a:lnTo>
                    <a:pt x="0" y="5182"/>
                  </a:lnTo>
                  <a:lnTo>
                    <a:pt x="600" y="5182"/>
                  </a:lnTo>
                  <a:lnTo>
                    <a:pt x="600" y="0"/>
                  </a:ln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0"/>
            <p:cNvSpPr/>
            <p:nvPr/>
          </p:nvSpPr>
          <p:spPr>
            <a:xfrm>
              <a:off x="2751275" y="1998700"/>
              <a:ext cx="34325" cy="146000"/>
            </a:xfrm>
            <a:custGeom>
              <a:avLst/>
              <a:gdLst/>
              <a:ahLst/>
              <a:cxnLst/>
              <a:rect l="l" t="t" r="r" b="b"/>
              <a:pathLst>
                <a:path w="1373" h="5840" extrusionOk="0">
                  <a:moveTo>
                    <a:pt x="1" y="0"/>
                  </a:moveTo>
                  <a:lnTo>
                    <a:pt x="1" y="5296"/>
                  </a:lnTo>
                  <a:cubicBezTo>
                    <a:pt x="1" y="5591"/>
                    <a:pt x="249" y="5839"/>
                    <a:pt x="544" y="5839"/>
                  </a:cubicBezTo>
                  <a:lnTo>
                    <a:pt x="839" y="5839"/>
                  </a:lnTo>
                  <a:cubicBezTo>
                    <a:pt x="1134" y="5839"/>
                    <a:pt x="1372" y="5591"/>
                    <a:pt x="1372" y="5296"/>
                  </a:cubicBezTo>
                  <a:lnTo>
                    <a:pt x="1372" y="0"/>
                  </a:ln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0"/>
            <p:cNvSpPr/>
            <p:nvPr/>
          </p:nvSpPr>
          <p:spPr>
            <a:xfrm>
              <a:off x="2755100" y="2018450"/>
              <a:ext cx="26925" cy="120275"/>
            </a:xfrm>
            <a:custGeom>
              <a:avLst/>
              <a:gdLst/>
              <a:ahLst/>
              <a:cxnLst/>
              <a:rect l="l" t="t" r="r" b="b"/>
              <a:pathLst>
                <a:path w="1077" h="4811" extrusionOk="0">
                  <a:moveTo>
                    <a:pt x="0" y="1"/>
                  </a:moveTo>
                  <a:lnTo>
                    <a:pt x="0" y="4268"/>
                  </a:lnTo>
                  <a:cubicBezTo>
                    <a:pt x="0" y="4563"/>
                    <a:pt x="238" y="4811"/>
                    <a:pt x="534" y="4811"/>
                  </a:cubicBezTo>
                  <a:cubicBezTo>
                    <a:pt x="829" y="4811"/>
                    <a:pt x="1077" y="4573"/>
                    <a:pt x="1077" y="4268"/>
                  </a:cubicBezTo>
                  <a:lnTo>
                    <a:pt x="10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0"/>
            <p:cNvSpPr/>
            <p:nvPr/>
          </p:nvSpPr>
          <p:spPr>
            <a:xfrm>
              <a:off x="2747225" y="1993925"/>
              <a:ext cx="42425" cy="9800"/>
            </a:xfrm>
            <a:custGeom>
              <a:avLst/>
              <a:gdLst/>
              <a:ahLst/>
              <a:cxnLst/>
              <a:rect l="l" t="t" r="r" b="b"/>
              <a:pathLst>
                <a:path w="1697" h="392" extrusionOk="0">
                  <a:moveTo>
                    <a:pt x="191" y="1"/>
                  </a:moveTo>
                  <a:cubicBezTo>
                    <a:pt x="87" y="1"/>
                    <a:pt x="1" y="86"/>
                    <a:pt x="1" y="191"/>
                  </a:cubicBezTo>
                  <a:cubicBezTo>
                    <a:pt x="1" y="296"/>
                    <a:pt x="87" y="391"/>
                    <a:pt x="191" y="391"/>
                  </a:cubicBezTo>
                  <a:lnTo>
                    <a:pt x="1506" y="391"/>
                  </a:lnTo>
                  <a:cubicBezTo>
                    <a:pt x="1611" y="391"/>
                    <a:pt x="1696" y="296"/>
                    <a:pt x="1696" y="191"/>
                  </a:cubicBezTo>
                  <a:cubicBezTo>
                    <a:pt x="1696" y="86"/>
                    <a:pt x="1611" y="1"/>
                    <a:pt x="1506" y="1"/>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0"/>
            <p:cNvSpPr/>
            <p:nvPr/>
          </p:nvSpPr>
          <p:spPr>
            <a:xfrm>
              <a:off x="2803900" y="1998700"/>
              <a:ext cx="34325" cy="146000"/>
            </a:xfrm>
            <a:custGeom>
              <a:avLst/>
              <a:gdLst/>
              <a:ahLst/>
              <a:cxnLst/>
              <a:rect l="l" t="t" r="r" b="b"/>
              <a:pathLst>
                <a:path w="1373" h="5840" extrusionOk="0">
                  <a:moveTo>
                    <a:pt x="1" y="0"/>
                  </a:moveTo>
                  <a:lnTo>
                    <a:pt x="1" y="5296"/>
                  </a:lnTo>
                  <a:cubicBezTo>
                    <a:pt x="1" y="5591"/>
                    <a:pt x="239" y="5839"/>
                    <a:pt x="544" y="5839"/>
                  </a:cubicBezTo>
                  <a:lnTo>
                    <a:pt x="830" y="5839"/>
                  </a:lnTo>
                  <a:cubicBezTo>
                    <a:pt x="1125" y="5839"/>
                    <a:pt x="1372" y="5591"/>
                    <a:pt x="1372" y="5296"/>
                  </a:cubicBezTo>
                  <a:lnTo>
                    <a:pt x="1372" y="0"/>
                  </a:ln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0"/>
            <p:cNvSpPr/>
            <p:nvPr/>
          </p:nvSpPr>
          <p:spPr>
            <a:xfrm>
              <a:off x="2807725" y="2018450"/>
              <a:ext cx="26925" cy="120275"/>
            </a:xfrm>
            <a:custGeom>
              <a:avLst/>
              <a:gdLst/>
              <a:ahLst/>
              <a:cxnLst/>
              <a:rect l="l" t="t" r="r" b="b"/>
              <a:pathLst>
                <a:path w="1077" h="4811" extrusionOk="0">
                  <a:moveTo>
                    <a:pt x="0" y="1"/>
                  </a:moveTo>
                  <a:lnTo>
                    <a:pt x="0" y="4268"/>
                  </a:lnTo>
                  <a:cubicBezTo>
                    <a:pt x="0" y="4563"/>
                    <a:pt x="238" y="4811"/>
                    <a:pt x="534" y="4811"/>
                  </a:cubicBezTo>
                  <a:cubicBezTo>
                    <a:pt x="829" y="4811"/>
                    <a:pt x="1077" y="4573"/>
                    <a:pt x="1077" y="4268"/>
                  </a:cubicBezTo>
                  <a:lnTo>
                    <a:pt x="10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0"/>
            <p:cNvSpPr/>
            <p:nvPr/>
          </p:nvSpPr>
          <p:spPr>
            <a:xfrm>
              <a:off x="2799850" y="1993925"/>
              <a:ext cx="42425" cy="9800"/>
            </a:xfrm>
            <a:custGeom>
              <a:avLst/>
              <a:gdLst/>
              <a:ahLst/>
              <a:cxnLst/>
              <a:rect l="l" t="t" r="r" b="b"/>
              <a:pathLst>
                <a:path w="1697" h="392" extrusionOk="0">
                  <a:moveTo>
                    <a:pt x="191" y="1"/>
                  </a:moveTo>
                  <a:cubicBezTo>
                    <a:pt x="87" y="1"/>
                    <a:pt x="1" y="86"/>
                    <a:pt x="1" y="191"/>
                  </a:cubicBezTo>
                  <a:cubicBezTo>
                    <a:pt x="1" y="296"/>
                    <a:pt x="87" y="391"/>
                    <a:pt x="191" y="391"/>
                  </a:cubicBezTo>
                  <a:lnTo>
                    <a:pt x="1496" y="391"/>
                  </a:lnTo>
                  <a:cubicBezTo>
                    <a:pt x="1611" y="391"/>
                    <a:pt x="1696" y="296"/>
                    <a:pt x="1696" y="191"/>
                  </a:cubicBezTo>
                  <a:cubicBezTo>
                    <a:pt x="1696" y="86"/>
                    <a:pt x="1611" y="1"/>
                    <a:pt x="1496" y="1"/>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0"/>
            <p:cNvSpPr/>
            <p:nvPr/>
          </p:nvSpPr>
          <p:spPr>
            <a:xfrm>
              <a:off x="2856525" y="1998700"/>
              <a:ext cx="34325" cy="146000"/>
            </a:xfrm>
            <a:custGeom>
              <a:avLst/>
              <a:gdLst/>
              <a:ahLst/>
              <a:cxnLst/>
              <a:rect l="l" t="t" r="r" b="b"/>
              <a:pathLst>
                <a:path w="1373" h="5840" extrusionOk="0">
                  <a:moveTo>
                    <a:pt x="1" y="0"/>
                  </a:moveTo>
                  <a:lnTo>
                    <a:pt x="1" y="5296"/>
                  </a:lnTo>
                  <a:cubicBezTo>
                    <a:pt x="1" y="5591"/>
                    <a:pt x="239" y="5839"/>
                    <a:pt x="534" y="5839"/>
                  </a:cubicBezTo>
                  <a:lnTo>
                    <a:pt x="830" y="5839"/>
                  </a:lnTo>
                  <a:cubicBezTo>
                    <a:pt x="1125" y="5839"/>
                    <a:pt x="1373" y="5591"/>
                    <a:pt x="1373" y="5296"/>
                  </a:cubicBezTo>
                  <a:lnTo>
                    <a:pt x="1373" y="0"/>
                  </a:ln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0"/>
            <p:cNvSpPr/>
            <p:nvPr/>
          </p:nvSpPr>
          <p:spPr>
            <a:xfrm>
              <a:off x="2860100" y="2018450"/>
              <a:ext cx="26950" cy="120275"/>
            </a:xfrm>
            <a:custGeom>
              <a:avLst/>
              <a:gdLst/>
              <a:ahLst/>
              <a:cxnLst/>
              <a:rect l="l" t="t" r="r" b="b"/>
              <a:pathLst>
                <a:path w="1078" h="4811" extrusionOk="0">
                  <a:moveTo>
                    <a:pt x="1" y="1"/>
                  </a:moveTo>
                  <a:lnTo>
                    <a:pt x="1" y="4268"/>
                  </a:lnTo>
                  <a:cubicBezTo>
                    <a:pt x="1" y="4563"/>
                    <a:pt x="239" y="4811"/>
                    <a:pt x="544" y="4811"/>
                  </a:cubicBezTo>
                  <a:cubicBezTo>
                    <a:pt x="839" y="4811"/>
                    <a:pt x="1077" y="4573"/>
                    <a:pt x="1077" y="4268"/>
                  </a:cubicBezTo>
                  <a:lnTo>
                    <a:pt x="10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0"/>
            <p:cNvSpPr/>
            <p:nvPr/>
          </p:nvSpPr>
          <p:spPr>
            <a:xfrm>
              <a:off x="2852250" y="1993925"/>
              <a:ext cx="42400" cy="9800"/>
            </a:xfrm>
            <a:custGeom>
              <a:avLst/>
              <a:gdLst/>
              <a:ahLst/>
              <a:cxnLst/>
              <a:rect l="l" t="t" r="r" b="b"/>
              <a:pathLst>
                <a:path w="1696" h="392" extrusionOk="0">
                  <a:moveTo>
                    <a:pt x="200" y="1"/>
                  </a:moveTo>
                  <a:cubicBezTo>
                    <a:pt x="86" y="1"/>
                    <a:pt x="0" y="86"/>
                    <a:pt x="0" y="191"/>
                  </a:cubicBezTo>
                  <a:cubicBezTo>
                    <a:pt x="0" y="296"/>
                    <a:pt x="86" y="391"/>
                    <a:pt x="200" y="391"/>
                  </a:cubicBezTo>
                  <a:lnTo>
                    <a:pt x="1505" y="391"/>
                  </a:lnTo>
                  <a:cubicBezTo>
                    <a:pt x="1610" y="391"/>
                    <a:pt x="1696" y="296"/>
                    <a:pt x="1696" y="191"/>
                  </a:cubicBezTo>
                  <a:cubicBezTo>
                    <a:pt x="1696" y="86"/>
                    <a:pt x="1610" y="1"/>
                    <a:pt x="1505" y="1"/>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0"/>
            <p:cNvSpPr/>
            <p:nvPr/>
          </p:nvSpPr>
          <p:spPr>
            <a:xfrm>
              <a:off x="2715575" y="2022500"/>
              <a:ext cx="186225" cy="22175"/>
            </a:xfrm>
            <a:custGeom>
              <a:avLst/>
              <a:gdLst/>
              <a:ahLst/>
              <a:cxnLst/>
              <a:rect l="l" t="t" r="r" b="b"/>
              <a:pathLst>
                <a:path w="7449" h="887" extrusionOk="0">
                  <a:moveTo>
                    <a:pt x="0" y="1"/>
                  </a:moveTo>
                  <a:lnTo>
                    <a:pt x="0" y="887"/>
                  </a:lnTo>
                  <a:lnTo>
                    <a:pt x="7449" y="887"/>
                  </a:lnTo>
                  <a:lnTo>
                    <a:pt x="7449" y="1"/>
                  </a:ln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0"/>
            <p:cNvSpPr/>
            <p:nvPr/>
          </p:nvSpPr>
          <p:spPr>
            <a:xfrm>
              <a:off x="2715575" y="2154900"/>
              <a:ext cx="186225" cy="22400"/>
            </a:xfrm>
            <a:custGeom>
              <a:avLst/>
              <a:gdLst/>
              <a:ahLst/>
              <a:cxnLst/>
              <a:rect l="l" t="t" r="r" b="b"/>
              <a:pathLst>
                <a:path w="7449" h="896" extrusionOk="0">
                  <a:moveTo>
                    <a:pt x="0" y="1"/>
                  </a:moveTo>
                  <a:lnTo>
                    <a:pt x="0" y="896"/>
                  </a:lnTo>
                  <a:lnTo>
                    <a:pt x="7449" y="896"/>
                  </a:lnTo>
                  <a:lnTo>
                    <a:pt x="7449" y="1"/>
                  </a:ln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0"/>
            <p:cNvSpPr/>
            <p:nvPr/>
          </p:nvSpPr>
          <p:spPr>
            <a:xfrm>
              <a:off x="2995600" y="1950350"/>
              <a:ext cx="163150" cy="226725"/>
            </a:xfrm>
            <a:custGeom>
              <a:avLst/>
              <a:gdLst/>
              <a:ahLst/>
              <a:cxnLst/>
              <a:rect l="l" t="t" r="r" b="b"/>
              <a:pathLst>
                <a:path w="6526" h="9069" extrusionOk="0">
                  <a:moveTo>
                    <a:pt x="1925" y="1"/>
                  </a:moveTo>
                  <a:lnTo>
                    <a:pt x="1925" y="2696"/>
                  </a:lnTo>
                  <a:lnTo>
                    <a:pt x="96" y="8354"/>
                  </a:lnTo>
                  <a:cubicBezTo>
                    <a:pt x="1" y="8649"/>
                    <a:pt x="162" y="8954"/>
                    <a:pt x="458" y="9049"/>
                  </a:cubicBezTo>
                  <a:cubicBezTo>
                    <a:pt x="505" y="9059"/>
                    <a:pt x="562" y="9068"/>
                    <a:pt x="620" y="9068"/>
                  </a:cubicBezTo>
                  <a:lnTo>
                    <a:pt x="5973" y="9068"/>
                  </a:lnTo>
                  <a:cubicBezTo>
                    <a:pt x="6277" y="9068"/>
                    <a:pt x="6525" y="8821"/>
                    <a:pt x="6525" y="8516"/>
                  </a:cubicBezTo>
                  <a:cubicBezTo>
                    <a:pt x="6525" y="8468"/>
                    <a:pt x="6516" y="8411"/>
                    <a:pt x="6497" y="8354"/>
                  </a:cubicBezTo>
                  <a:lnTo>
                    <a:pt x="4696" y="2639"/>
                  </a:lnTo>
                  <a:lnTo>
                    <a:pt x="4687" y="1"/>
                  </a:ln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0"/>
            <p:cNvSpPr/>
            <p:nvPr/>
          </p:nvSpPr>
          <p:spPr>
            <a:xfrm>
              <a:off x="3009650" y="2042975"/>
              <a:ext cx="135275" cy="123850"/>
            </a:xfrm>
            <a:custGeom>
              <a:avLst/>
              <a:gdLst/>
              <a:ahLst/>
              <a:cxnLst/>
              <a:rect l="l" t="t" r="r" b="b"/>
              <a:pathLst>
                <a:path w="5411" h="4954" extrusionOk="0">
                  <a:moveTo>
                    <a:pt x="1439" y="1"/>
                  </a:moveTo>
                  <a:lnTo>
                    <a:pt x="77" y="4344"/>
                  </a:lnTo>
                  <a:cubicBezTo>
                    <a:pt x="0" y="4582"/>
                    <a:pt x="134" y="4849"/>
                    <a:pt x="372" y="4935"/>
                  </a:cubicBezTo>
                  <a:cubicBezTo>
                    <a:pt x="420" y="4944"/>
                    <a:pt x="467" y="4954"/>
                    <a:pt x="515" y="4954"/>
                  </a:cubicBezTo>
                  <a:lnTo>
                    <a:pt x="4953" y="4954"/>
                  </a:lnTo>
                  <a:cubicBezTo>
                    <a:pt x="5211" y="4954"/>
                    <a:pt x="5411" y="4735"/>
                    <a:pt x="5411" y="4478"/>
                  </a:cubicBezTo>
                  <a:cubicBezTo>
                    <a:pt x="5411" y="4430"/>
                    <a:pt x="5401" y="4382"/>
                    <a:pt x="5382" y="4344"/>
                  </a:cubicBezTo>
                  <a:lnTo>
                    <a:pt x="40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0"/>
            <p:cNvSpPr/>
            <p:nvPr/>
          </p:nvSpPr>
          <p:spPr>
            <a:xfrm>
              <a:off x="3030850" y="1937975"/>
              <a:ext cx="92400" cy="16450"/>
            </a:xfrm>
            <a:custGeom>
              <a:avLst/>
              <a:gdLst/>
              <a:ahLst/>
              <a:cxnLst/>
              <a:rect l="l" t="t" r="r" b="b"/>
              <a:pathLst>
                <a:path w="3696" h="658" extrusionOk="0">
                  <a:moveTo>
                    <a:pt x="229" y="0"/>
                  </a:moveTo>
                  <a:cubicBezTo>
                    <a:pt x="105" y="0"/>
                    <a:pt x="0" y="105"/>
                    <a:pt x="0" y="229"/>
                  </a:cubicBezTo>
                  <a:lnTo>
                    <a:pt x="0" y="438"/>
                  </a:lnTo>
                  <a:cubicBezTo>
                    <a:pt x="0" y="562"/>
                    <a:pt x="105" y="658"/>
                    <a:pt x="229" y="658"/>
                  </a:cubicBezTo>
                  <a:lnTo>
                    <a:pt x="3477" y="658"/>
                  </a:lnTo>
                  <a:cubicBezTo>
                    <a:pt x="3601" y="658"/>
                    <a:pt x="3696" y="562"/>
                    <a:pt x="3696" y="438"/>
                  </a:cubicBezTo>
                  <a:lnTo>
                    <a:pt x="3696" y="229"/>
                  </a:lnTo>
                  <a:cubicBezTo>
                    <a:pt x="3696" y="105"/>
                    <a:pt x="3601" y="0"/>
                    <a:pt x="3477" y="0"/>
                  </a:cubicBezTo>
                  <a:close/>
                </a:path>
              </a:pathLst>
            </a:custGeom>
            <a:solidFill>
              <a:schemeClr val="l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389;p40"/>
          <p:cNvGrpSpPr/>
          <p:nvPr/>
        </p:nvGrpSpPr>
        <p:grpSpPr>
          <a:xfrm>
            <a:off x="6224475" y="539500"/>
            <a:ext cx="2070200" cy="1893900"/>
            <a:chOff x="6453075" y="528575"/>
            <a:chExt cx="2070200" cy="1893900"/>
          </a:xfrm>
        </p:grpSpPr>
        <p:sp>
          <p:nvSpPr>
            <p:cNvPr id="390" name="Google Shape;390;p40"/>
            <p:cNvSpPr/>
            <p:nvPr/>
          </p:nvSpPr>
          <p:spPr>
            <a:xfrm>
              <a:off x="6453075" y="160512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0"/>
            <p:cNvSpPr/>
            <p:nvPr/>
          </p:nvSpPr>
          <p:spPr>
            <a:xfrm>
              <a:off x="7597350" y="1073800"/>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0"/>
            <p:cNvSpPr/>
            <p:nvPr/>
          </p:nvSpPr>
          <p:spPr>
            <a:xfrm>
              <a:off x="7708775" y="235047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0"/>
            <p:cNvSpPr/>
            <p:nvPr/>
          </p:nvSpPr>
          <p:spPr>
            <a:xfrm>
              <a:off x="8451275" y="52857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Immagine 4" descr="Immagine che contiene emblema, simbolo, vestiti, cresta&#10;&#10;Descrizione generata automaticamente">
            <a:extLst>
              <a:ext uri="{FF2B5EF4-FFF2-40B4-BE49-F238E27FC236}">
                <a16:creationId xmlns:a16="http://schemas.microsoft.com/office/drawing/2014/main" id="{B9C48BBF-E137-33DF-F24F-C867EF0B0781}"/>
              </a:ext>
            </a:extLst>
          </p:cNvPr>
          <p:cNvPicPr>
            <a:picLocks noChangeAspect="1"/>
          </p:cNvPicPr>
          <p:nvPr/>
        </p:nvPicPr>
        <p:blipFill>
          <a:blip r:embed="rId3"/>
          <a:stretch>
            <a:fillRect/>
          </a:stretch>
        </p:blipFill>
        <p:spPr>
          <a:xfrm>
            <a:off x="705769" y="393027"/>
            <a:ext cx="1104767" cy="1104767"/>
          </a:xfrm>
          <a:prstGeom prst="rect">
            <a:avLst/>
          </a:prstGeom>
        </p:spPr>
      </p:pic>
      <p:pic>
        <p:nvPicPr>
          <p:cNvPr id="8" name="Immagine 7" descr="Immagine che contiene cerchio, Elementi grafici, logo, Carattere&#10;&#10;Descrizione generata automaticamente">
            <a:extLst>
              <a:ext uri="{FF2B5EF4-FFF2-40B4-BE49-F238E27FC236}">
                <a16:creationId xmlns:a16="http://schemas.microsoft.com/office/drawing/2014/main" id="{595D1828-0734-7ADB-80E8-FFC7557D778A}"/>
              </a:ext>
            </a:extLst>
          </p:cNvPr>
          <p:cNvPicPr>
            <a:picLocks noChangeAspect="1"/>
          </p:cNvPicPr>
          <p:nvPr/>
        </p:nvPicPr>
        <p:blipFill>
          <a:blip r:embed="rId4"/>
          <a:stretch>
            <a:fillRect/>
          </a:stretch>
        </p:blipFill>
        <p:spPr>
          <a:xfrm>
            <a:off x="1903515" y="362727"/>
            <a:ext cx="1094118" cy="1094118"/>
          </a:xfrm>
          <a:prstGeom prst="rect">
            <a:avLst/>
          </a:prstGeom>
        </p:spPr>
      </p:pic>
      <p:sp>
        <p:nvSpPr>
          <p:cNvPr id="3" name="Google Shape;268;p40">
            <a:extLst>
              <a:ext uri="{FF2B5EF4-FFF2-40B4-BE49-F238E27FC236}">
                <a16:creationId xmlns:a16="http://schemas.microsoft.com/office/drawing/2014/main" id="{0B7528D2-80CB-4E7F-9858-407E75C0E8FF}"/>
              </a:ext>
            </a:extLst>
          </p:cNvPr>
          <p:cNvSpPr txBox="1">
            <a:spLocks/>
          </p:cNvSpPr>
          <p:nvPr/>
        </p:nvSpPr>
        <p:spPr>
          <a:xfrm>
            <a:off x="842258" y="4222359"/>
            <a:ext cx="2617200" cy="4089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400"/>
              <a:buFont typeface="DM Sans"/>
              <a:buNone/>
              <a:defRPr sz="16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9pPr>
          </a:lstStyle>
          <a:p>
            <a:pPr marL="0" indent="0"/>
            <a:r>
              <a:rPr lang="it-IT"/>
              <a:t>A.A 2023/2024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C98FA3E4-A983-3A8B-659A-783F4EC54E8D}"/>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81101C79-1DEB-3E85-60D4-D3ABF67BC2E1}"/>
              </a:ext>
            </a:extLst>
          </p:cNvPr>
          <p:cNvSpPr txBox="1">
            <a:spLocks noGrp="1"/>
          </p:cNvSpPr>
          <p:nvPr>
            <p:ph type="title"/>
          </p:nvPr>
        </p:nvSpPr>
        <p:spPr>
          <a:xfrm>
            <a:off x="779560" y="290444"/>
            <a:ext cx="758488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b="1" i="0" u="none" strike="noStrike">
                <a:effectLst/>
                <a:latin typeface="Söhne"/>
              </a:rPr>
              <a:t>Panoramica delle GNN</a:t>
            </a:r>
            <a:endParaRPr>
              <a:latin typeface="DM Sans" pitchFamily="2" charset="77"/>
            </a:endParaRPr>
          </a:p>
        </p:txBody>
      </p:sp>
      <p:sp>
        <p:nvSpPr>
          <p:cNvPr id="2" name="Google Shape;821;p48">
            <a:extLst>
              <a:ext uri="{FF2B5EF4-FFF2-40B4-BE49-F238E27FC236}">
                <a16:creationId xmlns:a16="http://schemas.microsoft.com/office/drawing/2014/main" id="{F1E557C9-6ADC-016B-70C3-F02DF193DFD8}"/>
              </a:ext>
            </a:extLst>
          </p:cNvPr>
          <p:cNvSpPr txBox="1">
            <a:spLocks/>
          </p:cNvSpPr>
          <p:nvPr/>
        </p:nvSpPr>
        <p:spPr>
          <a:xfrm>
            <a:off x="3516718" y="2455503"/>
            <a:ext cx="2015753" cy="927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bg2"/>
              </a:buClr>
            </a:pPr>
            <a:r>
              <a:rPr lang="it-IT">
                <a:solidFill>
                  <a:srgbClr val="0D0D0D"/>
                </a:solidFill>
                <a:latin typeface="DM Sans" pitchFamily="2" charset="77"/>
              </a:rPr>
              <a:t>D</a:t>
            </a:r>
            <a:r>
              <a:rPr lang="it-IT" b="0" i="0" u="none" strike="noStrike">
                <a:solidFill>
                  <a:srgbClr val="0D0D0D"/>
                </a:solidFill>
                <a:effectLst/>
                <a:latin typeface="DM Sans" pitchFamily="2" charset="77"/>
              </a:rPr>
              <a:t>urante il passaggio di  messaggi attraverso il grafo, le informazioni vengono aggregate dai vicini di ogni nodo.</a:t>
            </a:r>
          </a:p>
          <a:p>
            <a:pPr algn="ctr">
              <a:buClr>
                <a:schemeClr val="bg2"/>
              </a:buClr>
            </a:pPr>
            <a:r>
              <a:rPr lang="it-IT" b="0" i="0" u="none" strike="noStrike">
                <a:solidFill>
                  <a:srgbClr val="0D0D0D"/>
                </a:solidFill>
                <a:effectLst/>
                <a:latin typeface="DM Sans" pitchFamily="2" charset="77"/>
              </a:rPr>
              <a:t>I nodi acquisiscono informazioni dal loro contesto locale. </a:t>
            </a:r>
            <a:endParaRPr lang="it-IT">
              <a:latin typeface="DM Sans" pitchFamily="2" charset="77"/>
            </a:endParaRPr>
          </a:p>
        </p:txBody>
      </p:sp>
      <p:sp>
        <p:nvSpPr>
          <p:cNvPr id="3" name="Google Shape;822;p48">
            <a:extLst>
              <a:ext uri="{FF2B5EF4-FFF2-40B4-BE49-F238E27FC236}">
                <a16:creationId xmlns:a16="http://schemas.microsoft.com/office/drawing/2014/main" id="{13BBD0DC-33EB-C7AF-D57E-0A37FE835C6F}"/>
              </a:ext>
            </a:extLst>
          </p:cNvPr>
          <p:cNvSpPr txBox="1">
            <a:spLocks/>
          </p:cNvSpPr>
          <p:nvPr/>
        </p:nvSpPr>
        <p:spPr>
          <a:xfrm>
            <a:off x="938765" y="2445700"/>
            <a:ext cx="2015753" cy="927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bg2"/>
              </a:buClr>
            </a:pPr>
            <a:r>
              <a:rPr lang="it-IT">
                <a:solidFill>
                  <a:srgbClr val="0D0D0D"/>
                </a:solidFill>
                <a:latin typeface="DM Sans" pitchFamily="2" charset="77"/>
              </a:rPr>
              <a:t>L</a:t>
            </a:r>
            <a:r>
              <a:rPr lang="it-IT" b="0" i="0" u="none" strike="noStrike">
                <a:solidFill>
                  <a:srgbClr val="0D0D0D"/>
                </a:solidFill>
                <a:effectLst/>
                <a:latin typeface="DM Sans" pitchFamily="2" charset="77"/>
              </a:rPr>
              <a:t>ayer di convoluzione operano sulle feature dei nodi e degli archi, aggiornandole in base alle relazioni locali nel grafo.</a:t>
            </a:r>
          </a:p>
        </p:txBody>
      </p:sp>
      <p:sp>
        <p:nvSpPr>
          <p:cNvPr id="6" name="Google Shape;825;p48">
            <a:extLst>
              <a:ext uri="{FF2B5EF4-FFF2-40B4-BE49-F238E27FC236}">
                <a16:creationId xmlns:a16="http://schemas.microsoft.com/office/drawing/2014/main" id="{6AA90BD4-1F66-3B1A-740F-DA106775B573}"/>
              </a:ext>
            </a:extLst>
          </p:cNvPr>
          <p:cNvSpPr txBox="1">
            <a:spLocks/>
          </p:cNvSpPr>
          <p:nvPr/>
        </p:nvSpPr>
        <p:spPr>
          <a:xfrm>
            <a:off x="938764" y="1986903"/>
            <a:ext cx="2015753" cy="468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b="1" i="0" u="none" strike="noStrike">
                <a:solidFill>
                  <a:srgbClr val="0D0D0D"/>
                </a:solidFill>
                <a:effectLst/>
                <a:latin typeface="DM Sans" pitchFamily="2" charset="77"/>
              </a:rPr>
              <a:t>Come funziona?</a:t>
            </a:r>
            <a:endParaRPr lang="it-IT">
              <a:latin typeface="DM Sans" pitchFamily="2" charset="77"/>
            </a:endParaRPr>
          </a:p>
        </p:txBody>
      </p:sp>
      <p:sp>
        <p:nvSpPr>
          <p:cNvPr id="16" name="Google Shape;824;p48">
            <a:extLst>
              <a:ext uri="{FF2B5EF4-FFF2-40B4-BE49-F238E27FC236}">
                <a16:creationId xmlns:a16="http://schemas.microsoft.com/office/drawing/2014/main" id="{DB0E3259-AD7F-AFF0-9A1B-4AF40A91E2C5}"/>
              </a:ext>
            </a:extLst>
          </p:cNvPr>
          <p:cNvSpPr txBox="1">
            <a:spLocks/>
          </p:cNvSpPr>
          <p:nvPr/>
        </p:nvSpPr>
        <p:spPr>
          <a:xfrm>
            <a:off x="6111419" y="1986903"/>
            <a:ext cx="1982258" cy="468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b="1">
                <a:latin typeface="DM Sans" pitchFamily="2" charset="77"/>
              </a:rPr>
              <a:t>Pooling</a:t>
            </a:r>
          </a:p>
        </p:txBody>
      </p:sp>
      <p:sp>
        <p:nvSpPr>
          <p:cNvPr id="19" name="Google Shape;821;p48">
            <a:extLst>
              <a:ext uri="{FF2B5EF4-FFF2-40B4-BE49-F238E27FC236}">
                <a16:creationId xmlns:a16="http://schemas.microsoft.com/office/drawing/2014/main" id="{B8DAAFD8-DD28-2363-9CEC-D207454C9A77}"/>
              </a:ext>
            </a:extLst>
          </p:cNvPr>
          <p:cNvSpPr txBox="1">
            <a:spLocks/>
          </p:cNvSpPr>
          <p:nvPr/>
        </p:nvSpPr>
        <p:spPr>
          <a:xfrm>
            <a:off x="6094672" y="2417476"/>
            <a:ext cx="1982258" cy="927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bg2"/>
              </a:buClr>
            </a:pPr>
            <a:r>
              <a:rPr lang="it-IT" b="0" i="0" u="none" strike="noStrike">
                <a:solidFill>
                  <a:srgbClr val="0D0D0D"/>
                </a:solidFill>
                <a:effectLst/>
                <a:latin typeface="DM Sans" pitchFamily="2" charset="77"/>
              </a:rPr>
              <a:t>Consente di ridurre la dimensione del grafo mantenendo </a:t>
            </a:r>
            <a:r>
              <a:rPr lang="it-IT">
                <a:solidFill>
                  <a:srgbClr val="0D0D0D"/>
                </a:solidFill>
                <a:latin typeface="DM Sans" pitchFamily="2" charset="77"/>
              </a:rPr>
              <a:t>informazioni </a:t>
            </a:r>
            <a:r>
              <a:rPr lang="it-IT" b="0" i="0" u="none" strike="noStrike">
                <a:solidFill>
                  <a:srgbClr val="0D0D0D"/>
                </a:solidFill>
                <a:effectLst/>
                <a:latin typeface="DM Sans" pitchFamily="2" charset="77"/>
              </a:rPr>
              <a:t>rilevanti. L'aggregazione gerarchica consente creare rappresentazioni gerarchiche del grafo</a:t>
            </a:r>
            <a:endParaRPr lang="it-IT">
              <a:latin typeface="DM Sans" pitchFamily="2" charset="77"/>
            </a:endParaRPr>
          </a:p>
        </p:txBody>
      </p:sp>
      <p:pic>
        <p:nvPicPr>
          <p:cNvPr id="21" name="Immagine 20" descr="Immagine che contiene Elementi grafici, cerchio, grafica, tipografia&#10;&#10;Descrizione generata automaticamente">
            <a:extLst>
              <a:ext uri="{FF2B5EF4-FFF2-40B4-BE49-F238E27FC236}">
                <a16:creationId xmlns:a16="http://schemas.microsoft.com/office/drawing/2014/main" id="{758A5D96-980C-2B8B-B086-BB1600220E5F}"/>
              </a:ext>
            </a:extLst>
          </p:cNvPr>
          <p:cNvPicPr>
            <a:picLocks noChangeAspect="1"/>
          </p:cNvPicPr>
          <p:nvPr/>
        </p:nvPicPr>
        <p:blipFill>
          <a:blip r:embed="rId3"/>
          <a:stretch>
            <a:fillRect/>
          </a:stretch>
        </p:blipFill>
        <p:spPr>
          <a:xfrm>
            <a:off x="1432380" y="1017873"/>
            <a:ext cx="1028525" cy="1028525"/>
          </a:xfrm>
          <a:prstGeom prst="rect">
            <a:avLst/>
          </a:prstGeom>
        </p:spPr>
      </p:pic>
      <p:sp>
        <p:nvSpPr>
          <p:cNvPr id="22" name="Google Shape;825;p48">
            <a:extLst>
              <a:ext uri="{FF2B5EF4-FFF2-40B4-BE49-F238E27FC236}">
                <a16:creationId xmlns:a16="http://schemas.microsoft.com/office/drawing/2014/main" id="{F062CA40-7062-A454-D305-0122CD41931B}"/>
              </a:ext>
            </a:extLst>
          </p:cNvPr>
          <p:cNvSpPr txBox="1">
            <a:spLocks/>
          </p:cNvSpPr>
          <p:nvPr/>
        </p:nvSpPr>
        <p:spPr>
          <a:xfrm>
            <a:off x="3335001" y="1986903"/>
            <a:ext cx="2242500" cy="468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it-IT">
              <a:latin typeface="DM Sans" pitchFamily="2" charset="77"/>
            </a:endParaRPr>
          </a:p>
        </p:txBody>
      </p:sp>
      <p:pic>
        <p:nvPicPr>
          <p:cNvPr id="24" name="Immagine 23" descr="Immagine che contiene cerchio, Policromia, schermata&#10;&#10;Descrizione generata automaticamente">
            <a:extLst>
              <a:ext uri="{FF2B5EF4-FFF2-40B4-BE49-F238E27FC236}">
                <a16:creationId xmlns:a16="http://schemas.microsoft.com/office/drawing/2014/main" id="{02955678-B615-8291-9518-6FEC655AAB57}"/>
              </a:ext>
            </a:extLst>
          </p:cNvPr>
          <p:cNvPicPr>
            <a:picLocks noChangeAspect="1"/>
          </p:cNvPicPr>
          <p:nvPr/>
        </p:nvPicPr>
        <p:blipFill>
          <a:blip r:embed="rId4"/>
          <a:stretch>
            <a:fillRect/>
          </a:stretch>
        </p:blipFill>
        <p:spPr>
          <a:xfrm>
            <a:off x="6683097" y="1185543"/>
            <a:ext cx="860855" cy="860855"/>
          </a:xfrm>
          <a:prstGeom prst="rect">
            <a:avLst/>
          </a:prstGeom>
        </p:spPr>
      </p:pic>
      <p:sp>
        <p:nvSpPr>
          <p:cNvPr id="26" name="Google Shape;825;p48">
            <a:extLst>
              <a:ext uri="{FF2B5EF4-FFF2-40B4-BE49-F238E27FC236}">
                <a16:creationId xmlns:a16="http://schemas.microsoft.com/office/drawing/2014/main" id="{9D3BAA84-4CB7-8B9B-4F13-B17D2B062A92}"/>
              </a:ext>
            </a:extLst>
          </p:cNvPr>
          <p:cNvSpPr txBox="1">
            <a:spLocks/>
          </p:cNvSpPr>
          <p:nvPr/>
        </p:nvSpPr>
        <p:spPr>
          <a:xfrm>
            <a:off x="3448374" y="1986903"/>
            <a:ext cx="2015753" cy="468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b="1">
                <a:solidFill>
                  <a:srgbClr val="0D0D0D"/>
                </a:solidFill>
                <a:latin typeface="DM Sans" pitchFamily="2" charset="77"/>
              </a:rPr>
              <a:t>Messaggi</a:t>
            </a:r>
            <a:endParaRPr lang="it-IT">
              <a:latin typeface="DM Sans" pitchFamily="2" charset="77"/>
            </a:endParaRPr>
          </a:p>
        </p:txBody>
      </p:sp>
      <p:pic>
        <p:nvPicPr>
          <p:cNvPr id="28" name="Immagine 27" descr="Immagine che contiene clipart, Elementi grafici, design&#10;&#10;Descrizione generata automaticamente">
            <a:extLst>
              <a:ext uri="{FF2B5EF4-FFF2-40B4-BE49-F238E27FC236}">
                <a16:creationId xmlns:a16="http://schemas.microsoft.com/office/drawing/2014/main" id="{F7844077-66EA-2880-6945-1BE4F78A979D}"/>
              </a:ext>
            </a:extLst>
          </p:cNvPr>
          <p:cNvPicPr>
            <a:picLocks noChangeAspect="1"/>
          </p:cNvPicPr>
          <p:nvPr/>
        </p:nvPicPr>
        <p:blipFill>
          <a:blip r:embed="rId5"/>
          <a:stretch>
            <a:fillRect/>
          </a:stretch>
        </p:blipFill>
        <p:spPr>
          <a:xfrm>
            <a:off x="3991414" y="1116447"/>
            <a:ext cx="929951" cy="929951"/>
          </a:xfrm>
          <a:prstGeom prst="rect">
            <a:avLst/>
          </a:prstGeom>
        </p:spPr>
      </p:pic>
    </p:spTree>
    <p:extLst>
      <p:ext uri="{BB962C8B-B14F-4D97-AF65-F5344CB8AC3E}">
        <p14:creationId xmlns:p14="http://schemas.microsoft.com/office/powerpoint/2010/main" val="2298735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2221E0-AD24-173B-C150-A9543096C568}"/>
              </a:ext>
            </a:extLst>
          </p:cNvPr>
          <p:cNvSpPr>
            <a:spLocks noGrp="1"/>
          </p:cNvSpPr>
          <p:nvPr>
            <p:ph type="title"/>
          </p:nvPr>
        </p:nvSpPr>
        <p:spPr/>
        <p:txBody>
          <a:bodyPr/>
          <a:lstStyle/>
          <a:p>
            <a:r>
              <a:rPr lang="it-IT"/>
              <a:t>Difficoltà nell’uso delle GNN</a:t>
            </a:r>
          </a:p>
        </p:txBody>
      </p:sp>
      <p:pic>
        <p:nvPicPr>
          <p:cNvPr id="3" name="Immagine 2" descr="Immagine che contiene cerchio, Policromia, schermata, Elementi grafici&#10;&#10;Descrizione generata automaticamente">
            <a:extLst>
              <a:ext uri="{FF2B5EF4-FFF2-40B4-BE49-F238E27FC236}">
                <a16:creationId xmlns:a16="http://schemas.microsoft.com/office/drawing/2014/main" id="{058E7319-5C20-8FA4-9B3F-6688B1D85EB7}"/>
              </a:ext>
            </a:extLst>
          </p:cNvPr>
          <p:cNvPicPr>
            <a:picLocks noChangeAspect="1"/>
          </p:cNvPicPr>
          <p:nvPr/>
        </p:nvPicPr>
        <p:blipFill>
          <a:blip r:embed="rId3"/>
          <a:stretch>
            <a:fillRect/>
          </a:stretch>
        </p:blipFill>
        <p:spPr>
          <a:xfrm>
            <a:off x="1611225" y="1421656"/>
            <a:ext cx="746163" cy="746163"/>
          </a:xfrm>
          <a:prstGeom prst="rect">
            <a:avLst/>
          </a:prstGeom>
        </p:spPr>
      </p:pic>
      <p:sp>
        <p:nvSpPr>
          <p:cNvPr id="4" name="Google Shape;826;p48">
            <a:extLst>
              <a:ext uri="{FF2B5EF4-FFF2-40B4-BE49-F238E27FC236}">
                <a16:creationId xmlns:a16="http://schemas.microsoft.com/office/drawing/2014/main" id="{81B70B05-DF50-2812-0952-5370A2B02CD5}"/>
              </a:ext>
            </a:extLst>
          </p:cNvPr>
          <p:cNvSpPr txBox="1">
            <a:spLocks/>
          </p:cNvSpPr>
          <p:nvPr/>
        </p:nvSpPr>
        <p:spPr>
          <a:xfrm>
            <a:off x="863057" y="2035771"/>
            <a:ext cx="2242500" cy="468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b="1">
                <a:latin typeface="DM Sans" pitchFamily="2" charset="77"/>
              </a:rPr>
              <a:t>Input</a:t>
            </a:r>
          </a:p>
        </p:txBody>
      </p:sp>
      <p:sp>
        <p:nvSpPr>
          <p:cNvPr id="5" name="Google Shape;823;p48">
            <a:extLst>
              <a:ext uri="{FF2B5EF4-FFF2-40B4-BE49-F238E27FC236}">
                <a16:creationId xmlns:a16="http://schemas.microsoft.com/office/drawing/2014/main" id="{13A12193-DA08-60ED-76E9-793D9FF082A2}"/>
              </a:ext>
            </a:extLst>
          </p:cNvPr>
          <p:cNvSpPr txBox="1">
            <a:spLocks/>
          </p:cNvSpPr>
          <p:nvPr/>
        </p:nvSpPr>
        <p:spPr>
          <a:xfrm>
            <a:off x="993707" y="2571750"/>
            <a:ext cx="2242500" cy="927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a:solidFill>
                  <a:srgbClr val="0D0D0D"/>
                </a:solidFill>
                <a:latin typeface="Söhne"/>
              </a:rPr>
              <a:t>R</a:t>
            </a:r>
            <a:r>
              <a:rPr lang="it-IT" b="0" i="0" u="none" strike="noStrike">
                <a:solidFill>
                  <a:srgbClr val="0D0D0D"/>
                </a:solidFill>
                <a:effectLst/>
                <a:latin typeface="Söhne"/>
              </a:rPr>
              <a:t>appresentazione grafi può essere complessa e richiedere un'attenta progettazione delle feature e dell'architettura del modello.</a:t>
            </a:r>
          </a:p>
          <a:p>
            <a:pPr algn="ctr"/>
            <a:endParaRPr lang="it-IT">
              <a:solidFill>
                <a:srgbClr val="0D0D0D"/>
              </a:solidFill>
              <a:latin typeface="DM Sans" pitchFamily="2" charset="77"/>
            </a:endParaRPr>
          </a:p>
        </p:txBody>
      </p:sp>
      <p:pic>
        <p:nvPicPr>
          <p:cNvPr id="7" name="Immagine 6" descr="Immagine che contiene Elementi grafici, logo, grafica, simbolo&#10;&#10;Descrizione generata automaticamente">
            <a:extLst>
              <a:ext uri="{FF2B5EF4-FFF2-40B4-BE49-F238E27FC236}">
                <a16:creationId xmlns:a16="http://schemas.microsoft.com/office/drawing/2014/main" id="{8B402D9F-44FF-6AC9-A41E-BBCECE522D83}"/>
              </a:ext>
            </a:extLst>
          </p:cNvPr>
          <p:cNvPicPr>
            <a:picLocks noChangeAspect="1"/>
          </p:cNvPicPr>
          <p:nvPr/>
        </p:nvPicPr>
        <p:blipFill>
          <a:blip r:embed="rId4"/>
          <a:stretch>
            <a:fillRect/>
          </a:stretch>
        </p:blipFill>
        <p:spPr>
          <a:xfrm>
            <a:off x="4175501" y="1353314"/>
            <a:ext cx="792998" cy="792998"/>
          </a:xfrm>
          <a:prstGeom prst="rect">
            <a:avLst/>
          </a:prstGeom>
        </p:spPr>
      </p:pic>
      <p:sp>
        <p:nvSpPr>
          <p:cNvPr id="9" name="Google Shape;823;p48">
            <a:extLst>
              <a:ext uri="{FF2B5EF4-FFF2-40B4-BE49-F238E27FC236}">
                <a16:creationId xmlns:a16="http://schemas.microsoft.com/office/drawing/2014/main" id="{5AEF3970-E51A-4A3C-A845-724C2314FE97}"/>
              </a:ext>
            </a:extLst>
          </p:cNvPr>
          <p:cNvSpPr txBox="1">
            <a:spLocks/>
          </p:cNvSpPr>
          <p:nvPr/>
        </p:nvSpPr>
        <p:spPr>
          <a:xfrm>
            <a:off x="3581400" y="2571750"/>
            <a:ext cx="2242500" cy="927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err="1">
                <a:solidFill>
                  <a:srgbClr val="0D0D0D"/>
                </a:solidFill>
                <a:latin typeface="Söhne"/>
              </a:rPr>
              <a:t>l</a:t>
            </a:r>
            <a:r>
              <a:rPr lang="it-IT" b="0" i="0" u="none" strike="noStrike" err="1">
                <a:solidFill>
                  <a:srgbClr val="0D0D0D"/>
                </a:solidFill>
                <a:effectLst/>
                <a:latin typeface="Söhne"/>
              </a:rPr>
              <a:t>l</a:t>
            </a:r>
            <a:r>
              <a:rPr lang="it-IT" b="0" i="0" u="none" strike="noStrike">
                <a:solidFill>
                  <a:srgbClr val="0D0D0D"/>
                </a:solidFill>
                <a:effectLst/>
                <a:latin typeface="Söhne"/>
              </a:rPr>
              <a:t> training delle GNN può richiedere una grande quantità di dati e tempo di calcolo.</a:t>
            </a:r>
          </a:p>
          <a:p>
            <a:pPr algn="ctr"/>
            <a:r>
              <a:rPr lang="it-IT" b="0" i="0" u="none" strike="noStrike">
                <a:solidFill>
                  <a:srgbClr val="0D0D0D"/>
                </a:solidFill>
                <a:effectLst/>
                <a:latin typeface="Söhne"/>
              </a:rPr>
              <a:t>La regolarizzazione può essere complicata, specialmente per evitare l'</a:t>
            </a:r>
            <a:r>
              <a:rPr lang="it-IT" b="0" i="0" u="none" strike="noStrike" err="1">
                <a:solidFill>
                  <a:srgbClr val="0D0D0D"/>
                </a:solidFill>
                <a:effectLst/>
                <a:latin typeface="Söhne"/>
              </a:rPr>
              <a:t>overfitting</a:t>
            </a:r>
            <a:r>
              <a:rPr lang="it-IT" b="0" i="0" u="none" strike="noStrike">
                <a:solidFill>
                  <a:srgbClr val="0D0D0D"/>
                </a:solidFill>
                <a:effectLst/>
                <a:latin typeface="Söhne"/>
              </a:rPr>
              <a:t> in grafi di grandi dimensioni</a:t>
            </a:r>
          </a:p>
        </p:txBody>
      </p:sp>
      <p:sp>
        <p:nvSpPr>
          <p:cNvPr id="10" name="Google Shape;826;p48">
            <a:extLst>
              <a:ext uri="{FF2B5EF4-FFF2-40B4-BE49-F238E27FC236}">
                <a16:creationId xmlns:a16="http://schemas.microsoft.com/office/drawing/2014/main" id="{AD20F3D2-2079-CE80-C177-E9D320CD3F53}"/>
              </a:ext>
            </a:extLst>
          </p:cNvPr>
          <p:cNvSpPr txBox="1">
            <a:spLocks/>
          </p:cNvSpPr>
          <p:nvPr/>
        </p:nvSpPr>
        <p:spPr>
          <a:xfrm>
            <a:off x="3516075" y="2037401"/>
            <a:ext cx="2242500" cy="468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b="1">
                <a:latin typeface="DM Sans" pitchFamily="2" charset="77"/>
              </a:rPr>
              <a:t>Performance</a:t>
            </a:r>
          </a:p>
        </p:txBody>
      </p:sp>
      <p:sp>
        <p:nvSpPr>
          <p:cNvPr id="12" name="CasellaDiTesto 11">
            <a:extLst>
              <a:ext uri="{FF2B5EF4-FFF2-40B4-BE49-F238E27FC236}">
                <a16:creationId xmlns:a16="http://schemas.microsoft.com/office/drawing/2014/main" id="{C3B462F7-30E6-3660-92FD-E2CE79BD9E60}"/>
              </a:ext>
            </a:extLst>
          </p:cNvPr>
          <p:cNvSpPr txBox="1"/>
          <p:nvPr/>
        </p:nvSpPr>
        <p:spPr>
          <a:xfrm>
            <a:off x="6169093" y="2569136"/>
            <a:ext cx="1981200" cy="954107"/>
          </a:xfrm>
          <a:prstGeom prst="rect">
            <a:avLst/>
          </a:prstGeom>
          <a:noFill/>
        </p:spPr>
        <p:txBody>
          <a:bodyPr wrap="square">
            <a:spAutoFit/>
          </a:bodyPr>
          <a:lstStyle/>
          <a:p>
            <a:pPr algn="ctr"/>
            <a:r>
              <a:rPr lang="it-IT">
                <a:solidFill>
                  <a:srgbClr val="0D0D0D"/>
                </a:solidFill>
                <a:latin typeface="Söhne"/>
              </a:rPr>
              <a:t>P</a:t>
            </a:r>
            <a:r>
              <a:rPr lang="it-IT" b="0" i="0" u="none" strike="noStrike">
                <a:solidFill>
                  <a:srgbClr val="0D0D0D"/>
                </a:solidFill>
                <a:effectLst/>
                <a:latin typeface="Söhne"/>
              </a:rPr>
              <a:t>uò essere difficile a causa della complessità delle rappresentazioni apprese</a:t>
            </a:r>
            <a:endParaRPr lang="it-IT"/>
          </a:p>
        </p:txBody>
      </p:sp>
      <p:sp>
        <p:nvSpPr>
          <p:cNvPr id="13" name="Google Shape;826;p48">
            <a:extLst>
              <a:ext uri="{FF2B5EF4-FFF2-40B4-BE49-F238E27FC236}">
                <a16:creationId xmlns:a16="http://schemas.microsoft.com/office/drawing/2014/main" id="{786544BA-9DC9-D8B3-A394-C28B8100F62E}"/>
              </a:ext>
            </a:extLst>
          </p:cNvPr>
          <p:cNvSpPr txBox="1">
            <a:spLocks/>
          </p:cNvSpPr>
          <p:nvPr/>
        </p:nvSpPr>
        <p:spPr>
          <a:xfrm>
            <a:off x="6038443" y="2035771"/>
            <a:ext cx="2242500" cy="468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b="1">
                <a:latin typeface="DM Sans" pitchFamily="2" charset="77"/>
              </a:rPr>
              <a:t>Interpretazione</a:t>
            </a:r>
          </a:p>
        </p:txBody>
      </p:sp>
      <p:pic>
        <p:nvPicPr>
          <p:cNvPr id="17" name="Immagine 16" descr="Immagine che contiene Elementi grafici, clipart, simbolo, grafica&#10;&#10;Descrizione generata automaticamente">
            <a:extLst>
              <a:ext uri="{FF2B5EF4-FFF2-40B4-BE49-F238E27FC236}">
                <a16:creationId xmlns:a16="http://schemas.microsoft.com/office/drawing/2014/main" id="{55EE8037-1EB5-EAAB-230E-2FF2617CC9AC}"/>
              </a:ext>
            </a:extLst>
          </p:cNvPr>
          <p:cNvPicPr>
            <a:picLocks noChangeAspect="1"/>
          </p:cNvPicPr>
          <p:nvPr/>
        </p:nvPicPr>
        <p:blipFill>
          <a:blip r:embed="rId5"/>
          <a:stretch>
            <a:fillRect/>
          </a:stretch>
        </p:blipFill>
        <p:spPr>
          <a:xfrm>
            <a:off x="6660992" y="1246994"/>
            <a:ext cx="920825" cy="920825"/>
          </a:xfrm>
          <a:prstGeom prst="rect">
            <a:avLst/>
          </a:prstGeom>
        </p:spPr>
      </p:pic>
    </p:spTree>
    <p:extLst>
      <p:ext uri="{BB962C8B-B14F-4D97-AF65-F5344CB8AC3E}">
        <p14:creationId xmlns:p14="http://schemas.microsoft.com/office/powerpoint/2010/main" val="2194019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02B24B5E-AA62-C37B-4C75-8F2A56FBB605}"/>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19475FC2-FD05-17F3-E8A0-3CCE9B73C8E4}"/>
              </a:ext>
            </a:extLst>
          </p:cNvPr>
          <p:cNvSpPr txBox="1">
            <a:spLocks noGrp="1"/>
          </p:cNvSpPr>
          <p:nvPr>
            <p:ph type="title"/>
          </p:nvPr>
        </p:nvSpPr>
        <p:spPr>
          <a:xfrm>
            <a:off x="779560" y="290444"/>
            <a:ext cx="758488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latin typeface="DM Sans" pitchFamily="2" charset="77"/>
              </a:rPr>
              <a:t>Grafi realizzati</a:t>
            </a:r>
            <a:endParaRPr>
              <a:latin typeface="DM Sans" pitchFamily="2" charset="77"/>
            </a:endParaRPr>
          </a:p>
        </p:txBody>
      </p:sp>
      <p:sp>
        <p:nvSpPr>
          <p:cNvPr id="2" name="Google Shape;825;p48">
            <a:extLst>
              <a:ext uri="{FF2B5EF4-FFF2-40B4-BE49-F238E27FC236}">
                <a16:creationId xmlns:a16="http://schemas.microsoft.com/office/drawing/2014/main" id="{3D5E75BF-5A59-7DA5-6456-A3DB92C9FD91}"/>
              </a:ext>
            </a:extLst>
          </p:cNvPr>
          <p:cNvSpPr txBox="1">
            <a:spLocks/>
          </p:cNvSpPr>
          <p:nvPr/>
        </p:nvSpPr>
        <p:spPr>
          <a:xfrm>
            <a:off x="1277428" y="1313583"/>
            <a:ext cx="2242500" cy="468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sz="2000" b="1">
                <a:latin typeface="DM Sans" pitchFamily="2" charset="77"/>
              </a:rPr>
              <a:t>Grafo Di </a:t>
            </a:r>
            <a:r>
              <a:rPr lang="it-IT" sz="2000" b="1" err="1">
                <a:latin typeface="DM Sans" pitchFamily="2" charset="77"/>
              </a:rPr>
              <a:t>Overlap</a:t>
            </a:r>
            <a:endParaRPr lang="it-IT" sz="2000" b="1">
              <a:latin typeface="DM Sans" pitchFamily="2" charset="77"/>
            </a:endParaRPr>
          </a:p>
        </p:txBody>
      </p:sp>
      <p:sp>
        <p:nvSpPr>
          <p:cNvPr id="4" name="Google Shape;826;p48">
            <a:extLst>
              <a:ext uri="{FF2B5EF4-FFF2-40B4-BE49-F238E27FC236}">
                <a16:creationId xmlns:a16="http://schemas.microsoft.com/office/drawing/2014/main" id="{F393D55B-27FC-7305-213C-79783E07D392}"/>
              </a:ext>
            </a:extLst>
          </p:cNvPr>
          <p:cNvSpPr txBox="1">
            <a:spLocks/>
          </p:cNvSpPr>
          <p:nvPr/>
        </p:nvSpPr>
        <p:spPr>
          <a:xfrm>
            <a:off x="5497440" y="1313583"/>
            <a:ext cx="2242500" cy="468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sz="2000" b="1">
                <a:latin typeface="DM Sans" pitchFamily="2" charset="77"/>
              </a:rPr>
              <a:t>Grafo del Caos  </a:t>
            </a:r>
          </a:p>
        </p:txBody>
      </p:sp>
      <p:pic>
        <p:nvPicPr>
          <p:cNvPr id="5" name="Immagine 4" descr="Immagine che contiene cerchio, linea, Simmetria&#10;&#10;Descrizione generata automaticamente">
            <a:extLst>
              <a:ext uri="{FF2B5EF4-FFF2-40B4-BE49-F238E27FC236}">
                <a16:creationId xmlns:a16="http://schemas.microsoft.com/office/drawing/2014/main" id="{25A9E5A8-CCBB-2778-64AD-7E9070EC9E4C}"/>
              </a:ext>
            </a:extLst>
          </p:cNvPr>
          <p:cNvPicPr>
            <a:picLocks noChangeAspect="1"/>
          </p:cNvPicPr>
          <p:nvPr/>
        </p:nvPicPr>
        <p:blipFill>
          <a:blip r:embed="rId3"/>
          <a:stretch>
            <a:fillRect/>
          </a:stretch>
        </p:blipFill>
        <p:spPr>
          <a:xfrm>
            <a:off x="5013231" y="1641762"/>
            <a:ext cx="3460238" cy="2871518"/>
          </a:xfrm>
          <a:prstGeom prst="rect">
            <a:avLst/>
          </a:prstGeom>
        </p:spPr>
      </p:pic>
      <p:pic>
        <p:nvPicPr>
          <p:cNvPr id="6" name="Immagine 5" descr="Immagine che contiene cerchio, arte, linea, Simmetria&#10;&#10;Descrizione generata automaticamente">
            <a:extLst>
              <a:ext uri="{FF2B5EF4-FFF2-40B4-BE49-F238E27FC236}">
                <a16:creationId xmlns:a16="http://schemas.microsoft.com/office/drawing/2014/main" id="{F59D59A7-E742-DB37-AABE-FA610A42A906}"/>
              </a:ext>
            </a:extLst>
          </p:cNvPr>
          <p:cNvPicPr>
            <a:picLocks noChangeAspect="1"/>
          </p:cNvPicPr>
          <p:nvPr/>
        </p:nvPicPr>
        <p:blipFill>
          <a:blip r:embed="rId4"/>
          <a:stretch>
            <a:fillRect/>
          </a:stretch>
        </p:blipFill>
        <p:spPr>
          <a:xfrm>
            <a:off x="670531" y="1781411"/>
            <a:ext cx="3456294" cy="2592221"/>
          </a:xfrm>
          <a:prstGeom prst="rect">
            <a:avLst/>
          </a:prstGeom>
        </p:spPr>
      </p:pic>
    </p:spTree>
    <p:extLst>
      <p:ext uri="{BB962C8B-B14F-4D97-AF65-F5344CB8AC3E}">
        <p14:creationId xmlns:p14="http://schemas.microsoft.com/office/powerpoint/2010/main" val="3430604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C584856B-64C8-1657-FE05-64DA0BA3EF97}"/>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D8C09891-2701-2359-9129-D79EB52E3798}"/>
              </a:ext>
            </a:extLst>
          </p:cNvPr>
          <p:cNvSpPr txBox="1">
            <a:spLocks noGrp="1"/>
          </p:cNvSpPr>
          <p:nvPr>
            <p:ph type="title"/>
          </p:nvPr>
        </p:nvSpPr>
        <p:spPr>
          <a:xfrm>
            <a:off x="719999" y="1338925"/>
            <a:ext cx="2964897"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latin typeface="DM Sans" pitchFamily="2" charset="77"/>
              </a:rPr>
              <a:t>Grafo del Caos</a:t>
            </a:r>
            <a:endParaRPr>
              <a:latin typeface="DM Sans" pitchFamily="2" charset="77"/>
            </a:endParaRPr>
          </a:p>
        </p:txBody>
      </p:sp>
      <p:sp>
        <p:nvSpPr>
          <p:cNvPr id="3" name="Sottotitolo 3">
            <a:extLst>
              <a:ext uri="{FF2B5EF4-FFF2-40B4-BE49-F238E27FC236}">
                <a16:creationId xmlns:a16="http://schemas.microsoft.com/office/drawing/2014/main" id="{451390DE-F660-B711-F42D-D4BADC04D7F8}"/>
              </a:ext>
            </a:extLst>
          </p:cNvPr>
          <p:cNvSpPr txBox="1">
            <a:spLocks/>
          </p:cNvSpPr>
          <p:nvPr/>
        </p:nvSpPr>
        <p:spPr>
          <a:xfrm>
            <a:off x="719999" y="1911625"/>
            <a:ext cx="3375233" cy="13202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r>
              <a:rPr lang="it-IT"/>
              <a:t>Rappresenta la presenza e la frequenza di specifici k-</a:t>
            </a:r>
            <a:r>
              <a:rPr lang="it-IT" err="1"/>
              <a:t>mers</a:t>
            </a:r>
            <a:r>
              <a:rPr lang="it-IT"/>
              <a:t> all'interno dei genomi virali ma anche come questi sono correlati tra loro, consentendo di identificare cluster di sequenze simili e di esplorare le relazioni evolutive e funzionali all'interno di un insieme di virus</a:t>
            </a:r>
          </a:p>
        </p:txBody>
      </p:sp>
      <p:pic>
        <p:nvPicPr>
          <p:cNvPr id="8" name="Immagine 7" descr="Immagine che contiene linea, cerchio, schermata, arte&#10;&#10;Descrizione generata automaticamente">
            <a:extLst>
              <a:ext uri="{FF2B5EF4-FFF2-40B4-BE49-F238E27FC236}">
                <a16:creationId xmlns:a16="http://schemas.microsoft.com/office/drawing/2014/main" id="{196517FA-21CA-9AFE-00E0-45E9669BE897}"/>
              </a:ext>
            </a:extLst>
          </p:cNvPr>
          <p:cNvPicPr>
            <a:picLocks noChangeAspect="1"/>
          </p:cNvPicPr>
          <p:nvPr/>
        </p:nvPicPr>
        <p:blipFill>
          <a:blip r:embed="rId3"/>
          <a:stretch>
            <a:fillRect/>
          </a:stretch>
        </p:blipFill>
        <p:spPr>
          <a:xfrm>
            <a:off x="4095232" y="580073"/>
            <a:ext cx="5048768" cy="4189776"/>
          </a:xfrm>
          <a:prstGeom prst="rect">
            <a:avLst/>
          </a:prstGeom>
        </p:spPr>
      </p:pic>
    </p:spTree>
    <p:extLst>
      <p:ext uri="{BB962C8B-B14F-4D97-AF65-F5344CB8AC3E}">
        <p14:creationId xmlns:p14="http://schemas.microsoft.com/office/powerpoint/2010/main" val="21731817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9BA86B54-F35E-FABA-63E1-587893647A75}"/>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C869F6A7-A81F-6015-AD2A-8BF348ACA31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latin typeface="DM Sans" pitchFamily="2" charset="77"/>
              </a:rPr>
              <a:t>Creazione del Grafo del Caos</a:t>
            </a:r>
            <a:endParaRPr>
              <a:latin typeface="DM Sans" pitchFamily="2" charset="77"/>
            </a:endParaRPr>
          </a:p>
        </p:txBody>
      </p:sp>
      <p:sp>
        <p:nvSpPr>
          <p:cNvPr id="1547" name="Google Shape;1547;p64">
            <a:extLst>
              <a:ext uri="{FF2B5EF4-FFF2-40B4-BE49-F238E27FC236}">
                <a16:creationId xmlns:a16="http://schemas.microsoft.com/office/drawing/2014/main" id="{10BBE06F-9A55-E818-6E59-EF69D3C7DFE4}"/>
              </a:ext>
            </a:extLst>
          </p:cNvPr>
          <p:cNvSpPr txBox="1"/>
          <p:nvPr/>
        </p:nvSpPr>
        <p:spPr>
          <a:xfrm flipH="1">
            <a:off x="1082210" y="1945569"/>
            <a:ext cx="1979400" cy="46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sz="1900" b="1">
                <a:solidFill>
                  <a:schemeClr val="dk1"/>
                </a:solidFill>
                <a:latin typeface="DM Sans" pitchFamily="2" charset="77"/>
                <a:ea typeface="Raleway"/>
                <a:cs typeface="Raleway"/>
                <a:sym typeface="Raleway"/>
              </a:rPr>
              <a:t>Sequenza</a:t>
            </a:r>
            <a:endParaRPr sz="1900" b="1">
              <a:solidFill>
                <a:schemeClr val="dk1"/>
              </a:solidFill>
              <a:latin typeface="DM Sans" pitchFamily="2" charset="77"/>
              <a:ea typeface="Raleway"/>
              <a:cs typeface="Raleway"/>
              <a:sym typeface="Raleway"/>
            </a:endParaRPr>
          </a:p>
        </p:txBody>
      </p:sp>
      <p:sp>
        <p:nvSpPr>
          <p:cNvPr id="1548" name="Google Shape;1548;p64">
            <a:extLst>
              <a:ext uri="{FF2B5EF4-FFF2-40B4-BE49-F238E27FC236}">
                <a16:creationId xmlns:a16="http://schemas.microsoft.com/office/drawing/2014/main" id="{3AFEDCFD-176D-5951-7823-3D53BE8E67BA}"/>
              </a:ext>
            </a:extLst>
          </p:cNvPr>
          <p:cNvSpPr txBox="1"/>
          <p:nvPr/>
        </p:nvSpPr>
        <p:spPr>
          <a:xfrm flipH="1">
            <a:off x="1074254" y="1686721"/>
            <a:ext cx="1979400" cy="319688"/>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a:solidFill>
                  <a:schemeClr val="dk1"/>
                </a:solidFill>
                <a:latin typeface="DM Sans" pitchFamily="2" charset="77"/>
                <a:ea typeface="DM Sans"/>
                <a:cs typeface="DM Sans"/>
                <a:sym typeface="DM Sans"/>
              </a:rPr>
              <a:t>Lettura da file FASTA</a:t>
            </a:r>
            <a:endParaRPr>
              <a:solidFill>
                <a:schemeClr val="dk1"/>
              </a:solidFill>
              <a:latin typeface="DM Sans" pitchFamily="2" charset="77"/>
              <a:ea typeface="DM Sans"/>
              <a:cs typeface="DM Sans"/>
              <a:sym typeface="DM Sans"/>
            </a:endParaRPr>
          </a:p>
        </p:txBody>
      </p:sp>
      <p:sp>
        <p:nvSpPr>
          <p:cNvPr id="1549" name="Google Shape;1549;p64">
            <a:extLst>
              <a:ext uri="{FF2B5EF4-FFF2-40B4-BE49-F238E27FC236}">
                <a16:creationId xmlns:a16="http://schemas.microsoft.com/office/drawing/2014/main" id="{B90567B4-B795-1FFE-9219-5B81FC547525}"/>
              </a:ext>
            </a:extLst>
          </p:cNvPr>
          <p:cNvSpPr txBox="1"/>
          <p:nvPr/>
        </p:nvSpPr>
        <p:spPr>
          <a:xfrm flipH="1">
            <a:off x="2829329" y="3221220"/>
            <a:ext cx="19794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it-IT" sz="1900" b="1">
                <a:solidFill>
                  <a:schemeClr val="dk1"/>
                </a:solidFill>
                <a:latin typeface="DM Sans" pitchFamily="2" charset="77"/>
                <a:ea typeface="Raleway"/>
                <a:cs typeface="Raleway"/>
                <a:sym typeface="Raleway"/>
              </a:rPr>
              <a:t>Matrice</a:t>
            </a:r>
            <a:endParaRPr sz="1900" b="1">
              <a:solidFill>
                <a:schemeClr val="dk1"/>
              </a:solidFill>
              <a:latin typeface="DM Sans" pitchFamily="2" charset="77"/>
              <a:ea typeface="Raleway"/>
              <a:cs typeface="Raleway"/>
              <a:sym typeface="Raleway"/>
            </a:endParaRPr>
          </a:p>
        </p:txBody>
      </p:sp>
      <p:sp>
        <p:nvSpPr>
          <p:cNvPr id="1550" name="Google Shape;1550;p64">
            <a:extLst>
              <a:ext uri="{FF2B5EF4-FFF2-40B4-BE49-F238E27FC236}">
                <a16:creationId xmlns:a16="http://schemas.microsoft.com/office/drawing/2014/main" id="{5A130E7E-0D07-13A5-5D0B-9F2B970583DE}"/>
              </a:ext>
            </a:extLst>
          </p:cNvPr>
          <p:cNvSpPr txBox="1"/>
          <p:nvPr/>
        </p:nvSpPr>
        <p:spPr>
          <a:xfrm flipH="1">
            <a:off x="2842402" y="3514061"/>
            <a:ext cx="19794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a:solidFill>
                  <a:schemeClr val="dk1"/>
                </a:solidFill>
                <a:latin typeface="DM Sans" pitchFamily="2" charset="77"/>
                <a:ea typeface="DM Sans"/>
                <a:cs typeface="DM Sans"/>
                <a:sym typeface="DM Sans"/>
              </a:rPr>
              <a:t>Creazione della matrice FCGR</a:t>
            </a:r>
            <a:endParaRPr>
              <a:solidFill>
                <a:schemeClr val="dk1"/>
              </a:solidFill>
              <a:latin typeface="DM Sans" pitchFamily="2" charset="77"/>
              <a:ea typeface="DM Sans"/>
              <a:cs typeface="DM Sans"/>
              <a:sym typeface="DM Sans"/>
            </a:endParaRPr>
          </a:p>
        </p:txBody>
      </p:sp>
      <p:sp>
        <p:nvSpPr>
          <p:cNvPr id="1551" name="Google Shape;1551;p64">
            <a:extLst>
              <a:ext uri="{FF2B5EF4-FFF2-40B4-BE49-F238E27FC236}">
                <a16:creationId xmlns:a16="http://schemas.microsoft.com/office/drawing/2014/main" id="{A21BC33F-4D43-AF9A-5378-A4C8437E0469}"/>
              </a:ext>
            </a:extLst>
          </p:cNvPr>
          <p:cNvSpPr txBox="1"/>
          <p:nvPr/>
        </p:nvSpPr>
        <p:spPr>
          <a:xfrm flipH="1">
            <a:off x="4525703" y="1959991"/>
            <a:ext cx="1979400" cy="46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sz="1900" b="1" err="1">
                <a:solidFill>
                  <a:schemeClr val="dk1"/>
                </a:solidFill>
                <a:latin typeface="DM Sans" pitchFamily="2" charset="77"/>
                <a:ea typeface="Raleway"/>
                <a:cs typeface="Raleway"/>
                <a:sym typeface="Raleway"/>
              </a:rPr>
              <a:t>Kmer</a:t>
            </a:r>
            <a:endParaRPr sz="1900" b="1">
              <a:solidFill>
                <a:schemeClr val="dk1"/>
              </a:solidFill>
              <a:latin typeface="DM Sans" pitchFamily="2" charset="77"/>
              <a:ea typeface="Raleway"/>
              <a:cs typeface="Raleway"/>
              <a:sym typeface="Raleway"/>
            </a:endParaRPr>
          </a:p>
        </p:txBody>
      </p:sp>
      <p:sp>
        <p:nvSpPr>
          <p:cNvPr id="1552" name="Google Shape;1552;p64">
            <a:extLst>
              <a:ext uri="{FF2B5EF4-FFF2-40B4-BE49-F238E27FC236}">
                <a16:creationId xmlns:a16="http://schemas.microsoft.com/office/drawing/2014/main" id="{90370ABE-EA24-198F-02B2-668DC2ADB565}"/>
              </a:ext>
            </a:extLst>
          </p:cNvPr>
          <p:cNvSpPr txBox="1"/>
          <p:nvPr/>
        </p:nvSpPr>
        <p:spPr>
          <a:xfrm flipH="1">
            <a:off x="4525703" y="1412652"/>
            <a:ext cx="19794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a:solidFill>
                  <a:schemeClr val="dk1"/>
                </a:solidFill>
                <a:latin typeface="DM Sans"/>
                <a:ea typeface="DM Sans"/>
                <a:cs typeface="DM Sans"/>
                <a:sym typeface="DM Sans"/>
              </a:rPr>
              <a:t>Entrate della matrice significative </a:t>
            </a:r>
            <a:endParaRPr>
              <a:solidFill>
                <a:schemeClr val="dk1"/>
              </a:solidFill>
              <a:latin typeface="DM Sans"/>
              <a:ea typeface="DM Sans"/>
              <a:cs typeface="DM Sans"/>
              <a:sym typeface="DM Sans"/>
            </a:endParaRPr>
          </a:p>
        </p:txBody>
      </p:sp>
      <p:sp>
        <p:nvSpPr>
          <p:cNvPr id="1555" name="Google Shape;1555;p64">
            <a:extLst>
              <a:ext uri="{FF2B5EF4-FFF2-40B4-BE49-F238E27FC236}">
                <a16:creationId xmlns:a16="http://schemas.microsoft.com/office/drawing/2014/main" id="{777D6090-2884-DB90-C664-AAECBA4D73B4}"/>
              </a:ext>
            </a:extLst>
          </p:cNvPr>
          <p:cNvSpPr txBox="1"/>
          <p:nvPr/>
        </p:nvSpPr>
        <p:spPr>
          <a:xfrm flipH="1">
            <a:off x="6301599" y="3311283"/>
            <a:ext cx="1979400" cy="46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sz="1900" b="1">
                <a:solidFill>
                  <a:schemeClr val="dk1"/>
                </a:solidFill>
                <a:latin typeface="DM Sans" pitchFamily="2" charset="77"/>
                <a:ea typeface="Raleway"/>
                <a:cs typeface="Raleway"/>
                <a:sym typeface="Raleway"/>
              </a:rPr>
              <a:t>Grafo</a:t>
            </a:r>
            <a:endParaRPr sz="1900" b="1">
              <a:solidFill>
                <a:schemeClr val="dk1"/>
              </a:solidFill>
              <a:latin typeface="DM Sans" pitchFamily="2" charset="77"/>
              <a:ea typeface="Raleway"/>
              <a:cs typeface="Raleway"/>
              <a:sym typeface="Raleway"/>
            </a:endParaRPr>
          </a:p>
        </p:txBody>
      </p:sp>
      <p:sp>
        <p:nvSpPr>
          <p:cNvPr id="1556" name="Google Shape;1556;p64">
            <a:extLst>
              <a:ext uri="{FF2B5EF4-FFF2-40B4-BE49-F238E27FC236}">
                <a16:creationId xmlns:a16="http://schemas.microsoft.com/office/drawing/2014/main" id="{9363C4D5-0C4B-46F6-1E4F-12092A23886C}"/>
              </a:ext>
            </a:extLst>
          </p:cNvPr>
          <p:cNvSpPr txBox="1"/>
          <p:nvPr/>
        </p:nvSpPr>
        <p:spPr>
          <a:xfrm flipH="1">
            <a:off x="6301599" y="3612396"/>
            <a:ext cx="19794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a:solidFill>
                  <a:schemeClr val="dk1"/>
                </a:solidFill>
                <a:latin typeface="DM Sans" pitchFamily="2" charset="77"/>
                <a:ea typeface="DM Sans"/>
                <a:cs typeface="DM Sans"/>
                <a:sym typeface="DM Sans"/>
              </a:rPr>
              <a:t>Nodi connessi in base alla Distanza di Hamming </a:t>
            </a:r>
            <a:endParaRPr>
              <a:solidFill>
                <a:schemeClr val="dk1"/>
              </a:solidFill>
              <a:latin typeface="DM Sans" pitchFamily="2" charset="77"/>
              <a:ea typeface="DM Sans"/>
              <a:cs typeface="DM Sans"/>
              <a:sym typeface="DM Sans"/>
            </a:endParaRPr>
          </a:p>
        </p:txBody>
      </p:sp>
      <p:sp>
        <p:nvSpPr>
          <p:cNvPr id="1557" name="Google Shape;1557;p64">
            <a:extLst>
              <a:ext uri="{FF2B5EF4-FFF2-40B4-BE49-F238E27FC236}">
                <a16:creationId xmlns:a16="http://schemas.microsoft.com/office/drawing/2014/main" id="{29FA16DD-4F9D-0699-1555-1ACCA1054FFC}"/>
              </a:ext>
            </a:extLst>
          </p:cNvPr>
          <p:cNvSpPr/>
          <p:nvPr/>
        </p:nvSpPr>
        <p:spPr>
          <a:xfrm>
            <a:off x="1992108" y="2742716"/>
            <a:ext cx="159600" cy="1596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pitchFamily="2" charset="77"/>
            </a:endParaRPr>
          </a:p>
        </p:txBody>
      </p:sp>
      <p:cxnSp>
        <p:nvCxnSpPr>
          <p:cNvPr id="1562" name="Google Shape;1562;p64">
            <a:extLst>
              <a:ext uri="{FF2B5EF4-FFF2-40B4-BE49-F238E27FC236}">
                <a16:creationId xmlns:a16="http://schemas.microsoft.com/office/drawing/2014/main" id="{310C4EBA-D184-EC13-F2E0-2E61D812D8EF}"/>
              </a:ext>
            </a:extLst>
          </p:cNvPr>
          <p:cNvCxnSpPr>
            <a:cxnSpLocks/>
            <a:stCxn id="2" idx="3"/>
            <a:endCxn id="6" idx="1"/>
          </p:cNvCxnSpPr>
          <p:nvPr/>
        </p:nvCxnSpPr>
        <p:spPr>
          <a:xfrm flipV="1">
            <a:off x="2488789" y="2844578"/>
            <a:ext cx="908770" cy="7485"/>
          </a:xfrm>
          <a:prstGeom prst="straightConnector1">
            <a:avLst/>
          </a:prstGeom>
          <a:noFill/>
          <a:ln w="9525" cap="flat" cmpd="sng">
            <a:solidFill>
              <a:schemeClr val="dk1"/>
            </a:solidFill>
            <a:prstDash val="solid"/>
            <a:round/>
            <a:headEnd type="none" w="med" len="med"/>
            <a:tailEnd type="none" w="med" len="med"/>
          </a:ln>
        </p:spPr>
      </p:cxnSp>
      <p:cxnSp>
        <p:nvCxnSpPr>
          <p:cNvPr id="1563" name="Google Shape;1563;p64">
            <a:extLst>
              <a:ext uri="{FF2B5EF4-FFF2-40B4-BE49-F238E27FC236}">
                <a16:creationId xmlns:a16="http://schemas.microsoft.com/office/drawing/2014/main" id="{6612BCDE-13EF-26CA-556F-5CD069C49DB8}"/>
              </a:ext>
            </a:extLst>
          </p:cNvPr>
          <p:cNvCxnSpPr>
            <a:cxnSpLocks/>
            <a:stCxn id="6" idx="3"/>
            <a:endCxn id="8" idx="1"/>
          </p:cNvCxnSpPr>
          <p:nvPr/>
        </p:nvCxnSpPr>
        <p:spPr>
          <a:xfrm flipV="1">
            <a:off x="4247229" y="2841629"/>
            <a:ext cx="840877" cy="2949"/>
          </a:xfrm>
          <a:prstGeom prst="straightConnector1">
            <a:avLst/>
          </a:prstGeom>
          <a:noFill/>
          <a:ln w="9525" cap="flat" cmpd="sng">
            <a:solidFill>
              <a:schemeClr val="dk1"/>
            </a:solidFill>
            <a:prstDash val="solid"/>
            <a:round/>
            <a:headEnd type="none" w="med" len="med"/>
            <a:tailEnd type="none" w="med" len="med"/>
          </a:ln>
        </p:spPr>
      </p:cxnSp>
      <p:cxnSp>
        <p:nvCxnSpPr>
          <p:cNvPr id="1565" name="Google Shape;1565;p64">
            <a:extLst>
              <a:ext uri="{FF2B5EF4-FFF2-40B4-BE49-F238E27FC236}">
                <a16:creationId xmlns:a16="http://schemas.microsoft.com/office/drawing/2014/main" id="{FCFE59A5-FD49-17D9-1F78-8430B0FEBAA1}"/>
              </a:ext>
            </a:extLst>
          </p:cNvPr>
          <p:cNvCxnSpPr>
            <a:cxnSpLocks/>
            <a:stCxn id="8" idx="3"/>
            <a:endCxn id="9" idx="1"/>
          </p:cNvCxnSpPr>
          <p:nvPr/>
        </p:nvCxnSpPr>
        <p:spPr>
          <a:xfrm>
            <a:off x="6035294" y="2841629"/>
            <a:ext cx="810349" cy="0"/>
          </a:xfrm>
          <a:prstGeom prst="straightConnector1">
            <a:avLst/>
          </a:prstGeom>
          <a:noFill/>
          <a:ln w="9525" cap="flat" cmpd="sng">
            <a:solidFill>
              <a:schemeClr val="dk1"/>
            </a:solidFill>
            <a:prstDash val="solid"/>
            <a:round/>
            <a:headEnd type="none" w="med" len="med"/>
            <a:tailEnd type="none" w="med" len="med"/>
          </a:ln>
        </p:spPr>
      </p:cxnSp>
      <p:pic>
        <p:nvPicPr>
          <p:cNvPr id="2" name="Immagine 1" descr="Immagine che contiene Elementi grafici, simbolo, Carattere, Policromia&#10;&#10;Descrizione generata automaticamente">
            <a:extLst>
              <a:ext uri="{FF2B5EF4-FFF2-40B4-BE49-F238E27FC236}">
                <a16:creationId xmlns:a16="http://schemas.microsoft.com/office/drawing/2014/main" id="{CBBF1380-B0FD-9AD1-BF4F-303654478F33}"/>
              </a:ext>
            </a:extLst>
          </p:cNvPr>
          <p:cNvPicPr>
            <a:picLocks noChangeAspect="1"/>
          </p:cNvPicPr>
          <p:nvPr/>
        </p:nvPicPr>
        <p:blipFill>
          <a:blip r:embed="rId3"/>
          <a:stretch>
            <a:fillRect/>
          </a:stretch>
        </p:blipFill>
        <p:spPr>
          <a:xfrm>
            <a:off x="1639119" y="2427228"/>
            <a:ext cx="849670" cy="849670"/>
          </a:xfrm>
          <a:prstGeom prst="rect">
            <a:avLst/>
          </a:prstGeom>
        </p:spPr>
      </p:pic>
      <p:pic>
        <p:nvPicPr>
          <p:cNvPr id="6" name="Immagine 5" descr="Immagine che contiene quadrato, Policromia, Rettangolo, schermata&#10;&#10;Descrizione generata automaticamente">
            <a:extLst>
              <a:ext uri="{FF2B5EF4-FFF2-40B4-BE49-F238E27FC236}">
                <a16:creationId xmlns:a16="http://schemas.microsoft.com/office/drawing/2014/main" id="{3867E6E8-4722-034E-E921-CC2DC6BF7645}"/>
              </a:ext>
            </a:extLst>
          </p:cNvPr>
          <p:cNvPicPr>
            <a:picLocks noChangeAspect="1"/>
          </p:cNvPicPr>
          <p:nvPr/>
        </p:nvPicPr>
        <p:blipFill rotWithShape="1">
          <a:blip r:embed="rId4"/>
          <a:srcRect l="13254" t="9408" r="10376" b="12877"/>
          <a:stretch/>
        </p:blipFill>
        <p:spPr>
          <a:xfrm>
            <a:off x="3397559" y="2412257"/>
            <a:ext cx="849670" cy="864641"/>
          </a:xfrm>
          <a:prstGeom prst="rect">
            <a:avLst/>
          </a:prstGeom>
        </p:spPr>
      </p:pic>
      <p:pic>
        <p:nvPicPr>
          <p:cNvPr id="8" name="Immagine 7">
            <a:extLst>
              <a:ext uri="{FF2B5EF4-FFF2-40B4-BE49-F238E27FC236}">
                <a16:creationId xmlns:a16="http://schemas.microsoft.com/office/drawing/2014/main" id="{DA5DC6E6-8BE2-513A-CD55-B87864D5AD28}"/>
              </a:ext>
            </a:extLst>
          </p:cNvPr>
          <p:cNvPicPr>
            <a:picLocks noChangeAspect="1"/>
          </p:cNvPicPr>
          <p:nvPr/>
        </p:nvPicPr>
        <p:blipFill>
          <a:blip r:embed="rId5"/>
          <a:stretch>
            <a:fillRect/>
          </a:stretch>
        </p:blipFill>
        <p:spPr>
          <a:xfrm>
            <a:off x="5088106" y="2368035"/>
            <a:ext cx="947188" cy="947188"/>
          </a:xfrm>
          <a:prstGeom prst="rect">
            <a:avLst/>
          </a:prstGeom>
        </p:spPr>
      </p:pic>
      <p:pic>
        <p:nvPicPr>
          <p:cNvPr id="9" name="Immagine 8" descr="Immagine che contiene cerchio, Policromia, schermata, Elementi grafici&#10;&#10;Descrizione generata automaticamente">
            <a:extLst>
              <a:ext uri="{FF2B5EF4-FFF2-40B4-BE49-F238E27FC236}">
                <a16:creationId xmlns:a16="http://schemas.microsoft.com/office/drawing/2014/main" id="{D3F19477-7B2F-6E20-9320-98A485B62D44}"/>
              </a:ext>
            </a:extLst>
          </p:cNvPr>
          <p:cNvPicPr>
            <a:picLocks noChangeAspect="1"/>
          </p:cNvPicPr>
          <p:nvPr/>
        </p:nvPicPr>
        <p:blipFill>
          <a:blip r:embed="rId6"/>
          <a:stretch>
            <a:fillRect/>
          </a:stretch>
        </p:blipFill>
        <p:spPr>
          <a:xfrm>
            <a:off x="6845643" y="2321495"/>
            <a:ext cx="1040268" cy="1040268"/>
          </a:xfrm>
          <a:prstGeom prst="rect">
            <a:avLst/>
          </a:prstGeom>
        </p:spPr>
      </p:pic>
    </p:spTree>
    <p:extLst>
      <p:ext uri="{BB962C8B-B14F-4D97-AF65-F5344CB8AC3E}">
        <p14:creationId xmlns:p14="http://schemas.microsoft.com/office/powerpoint/2010/main" val="1973862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6A556-22E4-2F38-4CAB-362AB1CB573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F391F224-877D-3748-7AEB-F94F3983F191}"/>
              </a:ext>
            </a:extLst>
          </p:cNvPr>
          <p:cNvSpPr>
            <a:spLocks noGrp="1"/>
          </p:cNvSpPr>
          <p:nvPr>
            <p:ph type="title"/>
          </p:nvPr>
        </p:nvSpPr>
        <p:spPr>
          <a:xfrm>
            <a:off x="720000" y="271405"/>
            <a:ext cx="7704000" cy="572700"/>
          </a:xfrm>
        </p:spPr>
        <p:txBody>
          <a:bodyPr/>
          <a:lstStyle/>
          <a:p>
            <a:r>
              <a:rPr lang="it-IT">
                <a:latin typeface="DM Sans" pitchFamily="2" charset="77"/>
              </a:rPr>
              <a:t>Chaos Game </a:t>
            </a:r>
            <a:r>
              <a:rPr lang="it-IT" err="1">
                <a:latin typeface="DM Sans" pitchFamily="2" charset="77"/>
              </a:rPr>
              <a:t>Reppresentation</a:t>
            </a:r>
            <a:endParaRPr lang="it-IT">
              <a:latin typeface="DM Sans" pitchFamily="2" charset="77"/>
            </a:endParaRPr>
          </a:p>
        </p:txBody>
      </p:sp>
      <p:sp>
        <p:nvSpPr>
          <p:cNvPr id="5" name="Sottotitolo 3">
            <a:extLst>
              <a:ext uri="{FF2B5EF4-FFF2-40B4-BE49-F238E27FC236}">
                <a16:creationId xmlns:a16="http://schemas.microsoft.com/office/drawing/2014/main" id="{B36BAFCC-C84D-A6CB-4AB6-557E9BF14BF8}"/>
              </a:ext>
            </a:extLst>
          </p:cNvPr>
          <p:cNvSpPr txBox="1">
            <a:spLocks/>
          </p:cNvSpPr>
          <p:nvPr/>
        </p:nvSpPr>
        <p:spPr>
          <a:xfrm>
            <a:off x="720001" y="1542002"/>
            <a:ext cx="4160758" cy="20594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endParaRPr lang="it-IT"/>
          </a:p>
          <a:p>
            <a:pPr marL="285750" indent="-285750">
              <a:buFont typeface="Arial" panose="020B0604020202020204" pitchFamily="34" charset="0"/>
              <a:buChar char="•"/>
            </a:pPr>
            <a:r>
              <a:rPr lang="it-IT"/>
              <a:t>Introdotto da Jeffrey nel 1990 per il DNA</a:t>
            </a:r>
          </a:p>
          <a:p>
            <a:pPr marL="285750" indent="-285750">
              <a:buFont typeface="Arial" panose="020B0604020202020204" pitchFamily="34" charset="0"/>
              <a:buChar char="•"/>
            </a:pPr>
            <a:endParaRPr lang="it-IT"/>
          </a:p>
          <a:p>
            <a:pPr marL="285750" indent="-285750">
              <a:buFont typeface="Arial" panose="020B0604020202020204" pitchFamily="34" charset="0"/>
              <a:buChar char="•"/>
            </a:pPr>
            <a:r>
              <a:rPr lang="it-IT"/>
              <a:t>Utile per identificare caratteristiche genomiche specifiche.</a:t>
            </a:r>
          </a:p>
          <a:p>
            <a:pPr marL="285750" indent="-285750">
              <a:buFont typeface="Arial" panose="020B0604020202020204" pitchFamily="34" charset="0"/>
              <a:buChar char="•"/>
            </a:pPr>
            <a:endParaRPr lang="it-IT">
              <a:solidFill>
                <a:schemeClr val="tx1"/>
              </a:solidFill>
            </a:endParaRPr>
          </a:p>
          <a:p>
            <a:pPr marL="285750" indent="-285750">
              <a:buFont typeface="Arial" panose="020B0604020202020204" pitchFamily="34" charset="0"/>
              <a:buChar char="•"/>
            </a:pPr>
            <a:r>
              <a:rPr lang="it-IT" b="0" i="0" u="none" strike="noStrike">
                <a:solidFill>
                  <a:schemeClr val="tx1"/>
                </a:solidFill>
                <a:effectLst/>
                <a:latin typeface="DM Sans" pitchFamily="2" charset="77"/>
              </a:rPr>
              <a:t>Applicato in comparazioni senza allineamento, filogenesi e machine learning</a:t>
            </a:r>
            <a:endParaRPr lang="it-IT">
              <a:solidFill>
                <a:schemeClr val="tx1"/>
              </a:solidFill>
              <a:latin typeface="DM Sans" pitchFamily="2" charset="77"/>
            </a:endParaRPr>
          </a:p>
        </p:txBody>
      </p:sp>
      <p:pic>
        <p:nvPicPr>
          <p:cNvPr id="10" name="Immagine 9" descr="Immagine che contiene testo, diagramma, Software multimediale, Software per la grafica&#10;&#10;Descrizione generata automaticamente">
            <a:extLst>
              <a:ext uri="{FF2B5EF4-FFF2-40B4-BE49-F238E27FC236}">
                <a16:creationId xmlns:a16="http://schemas.microsoft.com/office/drawing/2014/main" id="{15AD36FA-6644-6B86-3023-73ED7A57DC1F}"/>
              </a:ext>
            </a:extLst>
          </p:cNvPr>
          <p:cNvPicPr>
            <a:picLocks noChangeAspect="1"/>
          </p:cNvPicPr>
          <p:nvPr/>
        </p:nvPicPr>
        <p:blipFill rotWithShape="1">
          <a:blip r:embed="rId3"/>
          <a:srcRect t="9394"/>
          <a:stretch/>
        </p:blipFill>
        <p:spPr>
          <a:xfrm>
            <a:off x="4880759" y="1812938"/>
            <a:ext cx="4075315" cy="1517624"/>
          </a:xfrm>
          <a:prstGeom prst="rect">
            <a:avLst/>
          </a:prstGeom>
        </p:spPr>
      </p:pic>
    </p:spTree>
    <p:extLst>
      <p:ext uri="{BB962C8B-B14F-4D97-AF65-F5344CB8AC3E}">
        <p14:creationId xmlns:p14="http://schemas.microsoft.com/office/powerpoint/2010/main" val="3898799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897F15-CB40-C2B9-F105-E0E7364F4592}"/>
              </a:ext>
            </a:extLst>
          </p:cNvPr>
          <p:cNvSpPr>
            <a:spLocks noGrp="1"/>
          </p:cNvSpPr>
          <p:nvPr>
            <p:ph type="title"/>
          </p:nvPr>
        </p:nvSpPr>
        <p:spPr/>
        <p:txBody>
          <a:bodyPr/>
          <a:lstStyle/>
          <a:p>
            <a:r>
              <a:rPr lang="it-IT">
                <a:latin typeface="DM Sans" pitchFamily="2" charset="77"/>
              </a:rPr>
              <a:t>Proprietà uniche della CGR e FCGR</a:t>
            </a:r>
          </a:p>
        </p:txBody>
      </p:sp>
      <p:sp>
        <p:nvSpPr>
          <p:cNvPr id="5" name="Sottotitolo 3">
            <a:extLst>
              <a:ext uri="{FF2B5EF4-FFF2-40B4-BE49-F238E27FC236}">
                <a16:creationId xmlns:a16="http://schemas.microsoft.com/office/drawing/2014/main" id="{59D57227-1365-4AF9-64EC-A3356AEB5183}"/>
              </a:ext>
            </a:extLst>
          </p:cNvPr>
          <p:cNvSpPr txBox="1">
            <a:spLocks/>
          </p:cNvSpPr>
          <p:nvPr/>
        </p:nvSpPr>
        <p:spPr>
          <a:xfrm>
            <a:off x="720000" y="1017725"/>
            <a:ext cx="4655015" cy="18038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endParaRPr lang="it-IT"/>
          </a:p>
          <a:p>
            <a:pPr marL="0" indent="0"/>
            <a:endParaRPr lang="it-IT"/>
          </a:p>
          <a:p>
            <a:pPr marL="285750" indent="-285750">
              <a:buFont typeface="Arial" panose="020B0604020202020204" pitchFamily="34" charset="0"/>
              <a:buChar char="•"/>
            </a:pPr>
            <a:r>
              <a:rPr lang="it-IT"/>
              <a:t>Ogni sequenza genetica viene mappata a un pattern unico, permettendo l'identificazione visuale di specifiche caratteristiche genomiche</a:t>
            </a:r>
          </a:p>
          <a:p>
            <a:pPr marL="285750" indent="-285750">
              <a:buFont typeface="Arial" panose="020B0604020202020204" pitchFamily="34" charset="0"/>
              <a:buChar char="•"/>
            </a:pPr>
            <a:endParaRPr lang="it-IT"/>
          </a:p>
          <a:p>
            <a:pPr marL="285750" indent="-285750">
              <a:buFont typeface="Arial" panose="020B0604020202020204" pitchFamily="34" charset="0"/>
              <a:buChar char="•"/>
            </a:pPr>
            <a:r>
              <a:rPr lang="it-IT"/>
              <a:t>La CGR rappresenta tutte le possibili sequenze a qualsiasi lunghezza in uno spazio </a:t>
            </a:r>
          </a:p>
          <a:p>
            <a:pPr marL="285750" indent="-285750">
              <a:buFont typeface="Arial" panose="020B0604020202020204" pitchFamily="34" charset="0"/>
              <a:buChar char="•"/>
            </a:pPr>
            <a:endParaRPr lang="it-IT"/>
          </a:p>
          <a:p>
            <a:pPr marL="285750" indent="-285750">
              <a:buFont typeface="Arial" panose="020B0604020202020204" pitchFamily="34" charset="0"/>
              <a:buChar char="•"/>
            </a:pPr>
            <a:r>
              <a:rPr lang="it-IT"/>
              <a:t>La capacità della CGR di codificare l'intera sequenza in una singola coordinata finale la rende uno strumento efficace per il confronto di sequenze e l'analisi filogenetica</a:t>
            </a:r>
          </a:p>
        </p:txBody>
      </p:sp>
      <p:pic>
        <p:nvPicPr>
          <p:cNvPr id="10" name="Immagine 9" descr="Immagine che contiene schermata, linea, diagramma, quadrato&#10;&#10;Descrizione generata automaticamente">
            <a:extLst>
              <a:ext uri="{FF2B5EF4-FFF2-40B4-BE49-F238E27FC236}">
                <a16:creationId xmlns:a16="http://schemas.microsoft.com/office/drawing/2014/main" id="{1ABE5BF3-46B3-9896-3F1A-483A6799EC99}"/>
              </a:ext>
            </a:extLst>
          </p:cNvPr>
          <p:cNvPicPr>
            <a:picLocks noChangeAspect="1"/>
          </p:cNvPicPr>
          <p:nvPr/>
        </p:nvPicPr>
        <p:blipFill>
          <a:blip r:embed="rId3"/>
          <a:stretch>
            <a:fillRect/>
          </a:stretch>
        </p:blipFill>
        <p:spPr>
          <a:xfrm>
            <a:off x="5375015" y="1153261"/>
            <a:ext cx="3048985" cy="3336625"/>
          </a:xfrm>
          <a:prstGeom prst="rect">
            <a:avLst/>
          </a:prstGeom>
        </p:spPr>
      </p:pic>
    </p:spTree>
    <p:extLst>
      <p:ext uri="{BB962C8B-B14F-4D97-AF65-F5344CB8AC3E}">
        <p14:creationId xmlns:p14="http://schemas.microsoft.com/office/powerpoint/2010/main" val="991117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4271BF61-9E92-0073-C665-30EF86146F98}"/>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02B1A52B-32ED-A3DB-E54D-100B9BF4D287}"/>
              </a:ext>
            </a:extLst>
          </p:cNvPr>
          <p:cNvSpPr txBox="1">
            <a:spLocks noGrp="1"/>
          </p:cNvSpPr>
          <p:nvPr>
            <p:ph type="title"/>
          </p:nvPr>
        </p:nvSpPr>
        <p:spPr>
          <a:xfrm>
            <a:off x="720000" y="265576"/>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IT">
                <a:solidFill>
                  <a:srgbClr val="2A2A2A"/>
                </a:solidFill>
                <a:effectLst/>
                <a:latin typeface="DM Sans" pitchFamily="2" charset="77"/>
              </a:rPr>
              <a:t>Cos’è la Frequency </a:t>
            </a:r>
            <a:r>
              <a:rPr lang="it-IT">
                <a:solidFill>
                  <a:srgbClr val="2A2A2A"/>
                </a:solidFill>
                <a:latin typeface="DM Sans" pitchFamily="2" charset="77"/>
              </a:rPr>
              <a:t>C</a:t>
            </a:r>
            <a:r>
              <a:rPr lang="it-IT">
                <a:solidFill>
                  <a:srgbClr val="2A2A2A"/>
                </a:solidFill>
                <a:effectLst/>
                <a:latin typeface="DM Sans" pitchFamily="2" charset="77"/>
              </a:rPr>
              <a:t>haos </a:t>
            </a:r>
            <a:r>
              <a:rPr lang="it-IT">
                <a:solidFill>
                  <a:srgbClr val="2A2A2A"/>
                </a:solidFill>
                <a:latin typeface="DM Sans" pitchFamily="2" charset="77"/>
              </a:rPr>
              <a:t>G</a:t>
            </a:r>
            <a:r>
              <a:rPr lang="it-IT">
                <a:solidFill>
                  <a:srgbClr val="2A2A2A"/>
                </a:solidFill>
                <a:effectLst/>
                <a:latin typeface="DM Sans" pitchFamily="2" charset="77"/>
              </a:rPr>
              <a:t>ame </a:t>
            </a:r>
            <a:r>
              <a:rPr lang="it-IT" err="1">
                <a:solidFill>
                  <a:srgbClr val="2A2A2A"/>
                </a:solidFill>
                <a:effectLst/>
                <a:latin typeface="DM Sans" pitchFamily="2" charset="77"/>
              </a:rPr>
              <a:t>Reppresentaion</a:t>
            </a:r>
            <a:r>
              <a:rPr lang="it-IT">
                <a:solidFill>
                  <a:srgbClr val="2A2A2A"/>
                </a:solidFill>
                <a:effectLst/>
                <a:latin typeface="DM Sans" pitchFamily="2" charset="77"/>
              </a:rPr>
              <a:t>?</a:t>
            </a:r>
            <a:endParaRPr>
              <a:latin typeface="DM Sans" pitchFamily="2" charset="77"/>
            </a:endParaRPr>
          </a:p>
        </p:txBody>
      </p:sp>
      <p:sp>
        <p:nvSpPr>
          <p:cNvPr id="3" name="Sottotitolo 3">
            <a:extLst>
              <a:ext uri="{FF2B5EF4-FFF2-40B4-BE49-F238E27FC236}">
                <a16:creationId xmlns:a16="http://schemas.microsoft.com/office/drawing/2014/main" id="{0BA09CDD-CEF3-6BAF-C066-6E6D567EA841}"/>
              </a:ext>
            </a:extLst>
          </p:cNvPr>
          <p:cNvSpPr txBox="1">
            <a:spLocks/>
          </p:cNvSpPr>
          <p:nvPr/>
        </p:nvSpPr>
        <p:spPr>
          <a:xfrm>
            <a:off x="719999" y="1614600"/>
            <a:ext cx="4937851" cy="18038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285750" indent="-285750">
              <a:buFont typeface="Arial" panose="020B0604020202020204" pitchFamily="34" charset="0"/>
              <a:buChar char="•"/>
            </a:pPr>
            <a:r>
              <a:rPr lang="it-IT"/>
              <a:t>Metodo per convertire lunghe sequenze genetiche in immagini.</a:t>
            </a:r>
          </a:p>
          <a:p>
            <a:pPr marL="285750" indent="-285750">
              <a:buFont typeface="Arial" panose="020B0604020202020204" pitchFamily="34" charset="0"/>
              <a:buChar char="•"/>
            </a:pPr>
            <a:endParaRPr lang="it-IT"/>
          </a:p>
          <a:p>
            <a:pPr marL="285750" indent="-285750">
              <a:buFont typeface="Arial" panose="020B0604020202020204" pitchFamily="34" charset="0"/>
              <a:buChar char="•"/>
            </a:pPr>
            <a:r>
              <a:rPr lang="it-IT"/>
              <a:t>Si basa sul concetto del Chaos Game</a:t>
            </a:r>
          </a:p>
          <a:p>
            <a:pPr marL="285750" indent="-285750">
              <a:buFont typeface="Arial" panose="020B0604020202020204" pitchFamily="34" charset="0"/>
              <a:buChar char="•"/>
            </a:pPr>
            <a:endParaRPr lang="it-IT"/>
          </a:p>
          <a:p>
            <a:pPr marL="285750" indent="-285750">
              <a:buFont typeface="Arial" panose="020B0604020202020204" pitchFamily="34" charset="0"/>
              <a:buChar char="•"/>
            </a:pPr>
            <a:r>
              <a:rPr lang="it-IT"/>
              <a:t>Divide il quadrato in celle più piccole che corrispondono a k-</a:t>
            </a:r>
            <a:r>
              <a:rPr lang="it-IT" err="1"/>
              <a:t>mer</a:t>
            </a:r>
            <a:r>
              <a:rPr lang="it-IT"/>
              <a:t> specifici. </a:t>
            </a:r>
          </a:p>
          <a:p>
            <a:pPr marL="285750" indent="-285750">
              <a:buFont typeface="Arial" panose="020B0604020202020204" pitchFamily="34" charset="0"/>
              <a:buChar char="•"/>
            </a:pPr>
            <a:endParaRPr lang="it-IT"/>
          </a:p>
          <a:p>
            <a:pPr marL="285750" indent="-285750">
              <a:buFont typeface="Arial" panose="020B0604020202020204" pitchFamily="34" charset="0"/>
              <a:buChar char="•"/>
            </a:pPr>
            <a:r>
              <a:rPr lang="it-IT"/>
              <a:t>La frequenza di un k-</a:t>
            </a:r>
            <a:r>
              <a:rPr lang="it-IT" err="1"/>
              <a:t>mer</a:t>
            </a:r>
            <a:r>
              <a:rPr lang="it-IT"/>
              <a:t> nella sequenza è rappresentata dall'intensità della cella corrispondente.</a:t>
            </a:r>
          </a:p>
        </p:txBody>
      </p:sp>
      <p:pic>
        <p:nvPicPr>
          <p:cNvPr id="11" name="Immagine 10">
            <a:extLst>
              <a:ext uri="{FF2B5EF4-FFF2-40B4-BE49-F238E27FC236}">
                <a16:creationId xmlns:a16="http://schemas.microsoft.com/office/drawing/2014/main" id="{C97F4606-A54B-3608-F852-DB7ED571FF6B}"/>
              </a:ext>
            </a:extLst>
          </p:cNvPr>
          <p:cNvPicPr>
            <a:picLocks noChangeAspect="1"/>
          </p:cNvPicPr>
          <p:nvPr/>
        </p:nvPicPr>
        <p:blipFill rotWithShape="1">
          <a:blip r:embed="rId3"/>
          <a:srcRect l="17974" t="5751" r="18603" b="6381"/>
          <a:stretch/>
        </p:blipFill>
        <p:spPr>
          <a:xfrm>
            <a:off x="5863590" y="1614600"/>
            <a:ext cx="2560410" cy="2660476"/>
          </a:xfrm>
          <a:prstGeom prst="rect">
            <a:avLst/>
          </a:prstGeom>
        </p:spPr>
      </p:pic>
    </p:spTree>
    <p:extLst>
      <p:ext uri="{BB962C8B-B14F-4D97-AF65-F5344CB8AC3E}">
        <p14:creationId xmlns:p14="http://schemas.microsoft.com/office/powerpoint/2010/main" val="2246111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DD0D3F76-2A54-06D2-74EB-C77373DED7EB}"/>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A82B35C3-4B19-4339-1A26-52B6BAABAF09}"/>
              </a:ext>
            </a:extLst>
          </p:cNvPr>
          <p:cNvSpPr txBox="1">
            <a:spLocks noGrp="1"/>
          </p:cNvSpPr>
          <p:nvPr>
            <p:ph type="title"/>
          </p:nvPr>
        </p:nvSpPr>
        <p:spPr>
          <a:xfrm>
            <a:off x="720000" y="265576"/>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IT">
                <a:latin typeface="DM Sans" pitchFamily="2" charset="77"/>
              </a:rPr>
              <a:t>Come funziona la FCGR?</a:t>
            </a:r>
          </a:p>
        </p:txBody>
      </p:sp>
      <p:sp>
        <p:nvSpPr>
          <p:cNvPr id="3" name="Sottotitolo 3">
            <a:extLst>
              <a:ext uri="{FF2B5EF4-FFF2-40B4-BE49-F238E27FC236}">
                <a16:creationId xmlns:a16="http://schemas.microsoft.com/office/drawing/2014/main" id="{1A8AD351-40DB-B928-B246-B735C8942DE7}"/>
              </a:ext>
            </a:extLst>
          </p:cNvPr>
          <p:cNvSpPr txBox="1">
            <a:spLocks/>
          </p:cNvSpPr>
          <p:nvPr/>
        </p:nvSpPr>
        <p:spPr>
          <a:xfrm>
            <a:off x="590534" y="1169857"/>
            <a:ext cx="4937851" cy="18038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482600" indent="-342900">
              <a:buFont typeface="+mj-lt"/>
              <a:buAutoNum type="arabicPeriod"/>
            </a:pPr>
            <a:r>
              <a:rPr lang="it-IT"/>
              <a:t>Ogni nucleotide è associato a un angolo di un quadrato, e la sequenza viene tracciata procedendo verso l'angolo corrispondente a ogni nucleotide</a:t>
            </a:r>
          </a:p>
          <a:p>
            <a:pPr marL="482600" indent="-342900">
              <a:buFont typeface="+mj-lt"/>
              <a:buAutoNum type="arabicPeriod"/>
            </a:pPr>
            <a:r>
              <a:rPr lang="it-IT"/>
              <a:t>Il quadrato viene suddiviso in celle più piccole, ognuna delle quali rappresenta un k-</a:t>
            </a:r>
            <a:r>
              <a:rPr lang="it-IT" err="1"/>
              <a:t>mer</a:t>
            </a:r>
            <a:r>
              <a:rPr lang="it-IT"/>
              <a:t> specifico </a:t>
            </a:r>
          </a:p>
          <a:p>
            <a:pPr marL="482600" indent="-342900">
              <a:buFont typeface="+mj-lt"/>
              <a:buAutoNum type="arabicPeriod"/>
            </a:pPr>
            <a:r>
              <a:rPr lang="it-IT"/>
              <a:t>Ogni volta che un k-</a:t>
            </a:r>
            <a:r>
              <a:rPr lang="it-IT" err="1"/>
              <a:t>mer</a:t>
            </a:r>
            <a:r>
              <a:rPr lang="it-IT"/>
              <a:t> appare nella sequenza, la cella corrispondente la sua frequenza viene aumentata.</a:t>
            </a:r>
          </a:p>
          <a:p>
            <a:pPr marL="482600" indent="-342900">
              <a:buFont typeface="+mj-lt"/>
              <a:buAutoNum type="arabicPeriod"/>
            </a:pPr>
            <a:r>
              <a:rPr lang="it-IT"/>
              <a:t>Il risultato è una matrice o immagine che rappresenta visivamente la frequenza dei vari k-</a:t>
            </a:r>
            <a:r>
              <a:rPr lang="it-IT" err="1"/>
              <a:t>mer</a:t>
            </a:r>
            <a:endParaRPr lang="it-IT"/>
          </a:p>
        </p:txBody>
      </p:sp>
      <p:pic>
        <p:nvPicPr>
          <p:cNvPr id="2" name="yt5s.io-FCGR Explanation - from sequence to image-(1080p60)">
            <a:hlinkClick r:id="" action="ppaction://media"/>
            <a:extLst>
              <a:ext uri="{FF2B5EF4-FFF2-40B4-BE49-F238E27FC236}">
                <a16:creationId xmlns:a16="http://schemas.microsoft.com/office/drawing/2014/main" id="{458898B6-A23A-D605-5EAD-2CF07E5F6AE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528385" y="1614600"/>
            <a:ext cx="3403199" cy="1914300"/>
          </a:xfrm>
          <a:prstGeom prst="rect">
            <a:avLst/>
          </a:prstGeom>
        </p:spPr>
      </p:pic>
    </p:spTree>
    <p:extLst>
      <p:ext uri="{BB962C8B-B14F-4D97-AF65-F5344CB8AC3E}">
        <p14:creationId xmlns:p14="http://schemas.microsoft.com/office/powerpoint/2010/main" val="3671693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B069D1D4-A797-3487-DA3C-FDD4878759F2}"/>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7730D3FD-9C7B-318D-DC29-BD3869BE9AFE}"/>
              </a:ext>
            </a:extLst>
          </p:cNvPr>
          <p:cNvSpPr txBox="1">
            <a:spLocks noGrp="1"/>
          </p:cNvSpPr>
          <p:nvPr>
            <p:ph type="title"/>
          </p:nvPr>
        </p:nvSpPr>
        <p:spPr>
          <a:xfrm>
            <a:off x="720000" y="29455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latin typeface="DM Sans" pitchFamily="2" charset="77"/>
              </a:rPr>
              <a:t>Sfide e Limitazioni della FCGR</a:t>
            </a:r>
            <a:endParaRPr>
              <a:latin typeface="DM Sans" pitchFamily="2" charset="77"/>
            </a:endParaRPr>
          </a:p>
        </p:txBody>
      </p:sp>
      <p:sp>
        <p:nvSpPr>
          <p:cNvPr id="3" name="Sottotitolo 3">
            <a:extLst>
              <a:ext uri="{FF2B5EF4-FFF2-40B4-BE49-F238E27FC236}">
                <a16:creationId xmlns:a16="http://schemas.microsoft.com/office/drawing/2014/main" id="{EC350A89-B125-E28C-1FC5-E924E0259228}"/>
              </a:ext>
            </a:extLst>
          </p:cNvPr>
          <p:cNvSpPr txBox="1">
            <a:spLocks/>
          </p:cNvSpPr>
          <p:nvPr/>
        </p:nvSpPr>
        <p:spPr>
          <a:xfrm>
            <a:off x="450374" y="1376200"/>
            <a:ext cx="4121626" cy="1914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139700" indent="0"/>
            <a:r>
              <a:rPr lang="it-IT" b="1" i="0" u="none" strike="noStrike">
                <a:effectLst/>
                <a:latin typeface="DM Sans" pitchFamily="2" charset="77"/>
              </a:rPr>
              <a:t>Sfide nel conteggio dei k-</a:t>
            </a:r>
            <a:r>
              <a:rPr lang="it-IT" b="1" i="0" u="none" strike="noStrike" err="1">
                <a:effectLst/>
                <a:latin typeface="DM Sans" pitchFamily="2" charset="77"/>
              </a:rPr>
              <a:t>mer</a:t>
            </a:r>
            <a:r>
              <a:rPr lang="it-IT" b="1" i="0" u="none" strike="noStrike">
                <a:effectLst/>
                <a:latin typeface="Söhne"/>
              </a:rPr>
              <a:t>:</a:t>
            </a:r>
          </a:p>
          <a:p>
            <a:pPr algn="l">
              <a:buFont typeface="Arial" panose="020B0604020202020204" pitchFamily="34" charset="0"/>
              <a:buChar char="•"/>
            </a:pPr>
            <a:r>
              <a:rPr lang="it-IT" b="0" i="0" u="none" strike="noStrike">
                <a:solidFill>
                  <a:schemeClr val="tx1"/>
                </a:solidFill>
                <a:effectLst/>
                <a:latin typeface="DM Sans" pitchFamily="2" charset="77"/>
              </a:rPr>
              <a:t>Gestione del volume elevato di dati.</a:t>
            </a:r>
          </a:p>
          <a:p>
            <a:pPr marL="139700" indent="0" algn="l"/>
            <a:endParaRPr lang="it-IT" b="0" i="0" u="none" strike="noStrike">
              <a:solidFill>
                <a:schemeClr val="tx1"/>
              </a:solidFill>
              <a:effectLst/>
              <a:latin typeface="DM Sans" pitchFamily="2" charset="77"/>
            </a:endParaRPr>
          </a:p>
          <a:p>
            <a:pPr algn="l">
              <a:buFont typeface="Arial" panose="020B0604020202020204" pitchFamily="34" charset="0"/>
              <a:buChar char="•"/>
            </a:pPr>
            <a:r>
              <a:rPr lang="it-IT" b="0" i="0" u="none" strike="noStrike">
                <a:solidFill>
                  <a:schemeClr val="tx1"/>
                </a:solidFill>
                <a:effectLst/>
                <a:latin typeface="DM Sans" pitchFamily="2" charset="77"/>
              </a:rPr>
              <a:t>Aumento esponenziale del carico computazionale con l'incremento di k.</a:t>
            </a:r>
          </a:p>
          <a:p>
            <a:pPr algn="l">
              <a:buFont typeface="Arial" panose="020B0604020202020204" pitchFamily="34" charset="0"/>
              <a:buChar char="•"/>
            </a:pPr>
            <a:endParaRPr lang="it-IT" b="0" i="0" u="none" strike="noStrike">
              <a:solidFill>
                <a:schemeClr val="tx1"/>
              </a:solidFill>
              <a:effectLst/>
              <a:latin typeface="DM Sans" pitchFamily="2" charset="77"/>
            </a:endParaRPr>
          </a:p>
          <a:p>
            <a:pPr algn="l">
              <a:buFont typeface="Arial" panose="020B0604020202020204" pitchFamily="34" charset="0"/>
              <a:buChar char="•"/>
            </a:pPr>
            <a:r>
              <a:rPr lang="it-IT" b="0" i="0" u="none" strike="noStrike">
                <a:solidFill>
                  <a:schemeClr val="tx1"/>
                </a:solidFill>
                <a:effectLst/>
                <a:latin typeface="DM Sans" pitchFamily="2" charset="77"/>
              </a:rPr>
              <a:t>Errori di sequenziamento che introducono k-</a:t>
            </a:r>
            <a:r>
              <a:rPr lang="it-IT" b="0" i="0" u="none" strike="noStrike" err="1">
                <a:solidFill>
                  <a:schemeClr val="tx1"/>
                </a:solidFill>
                <a:effectLst/>
                <a:latin typeface="DM Sans" pitchFamily="2" charset="77"/>
              </a:rPr>
              <a:t>mer</a:t>
            </a:r>
            <a:r>
              <a:rPr lang="it-IT" b="0" i="0" u="none" strike="noStrike">
                <a:solidFill>
                  <a:schemeClr val="tx1"/>
                </a:solidFill>
                <a:effectLst/>
                <a:latin typeface="DM Sans" pitchFamily="2" charset="77"/>
              </a:rPr>
              <a:t> inaccurati.</a:t>
            </a:r>
          </a:p>
          <a:p>
            <a:pPr algn="l">
              <a:buFont typeface="Arial" panose="020B0604020202020204" pitchFamily="34" charset="0"/>
              <a:buChar char="•"/>
            </a:pPr>
            <a:endParaRPr lang="it-IT" b="0" i="0" u="none" strike="noStrike">
              <a:solidFill>
                <a:schemeClr val="tx1"/>
              </a:solidFill>
              <a:effectLst/>
              <a:latin typeface="DM Sans" pitchFamily="2" charset="77"/>
            </a:endParaRPr>
          </a:p>
          <a:p>
            <a:pPr algn="l">
              <a:buFont typeface="Arial" panose="020B0604020202020204" pitchFamily="34" charset="0"/>
              <a:buChar char="•"/>
            </a:pPr>
            <a:r>
              <a:rPr lang="it-IT" b="0" i="0" u="none" strike="noStrike">
                <a:solidFill>
                  <a:schemeClr val="tx1"/>
                </a:solidFill>
                <a:effectLst/>
                <a:latin typeface="DM Sans" pitchFamily="2" charset="77"/>
              </a:rPr>
              <a:t>Complicazioni dovute alla ricombinazione genetica in virus.</a:t>
            </a:r>
          </a:p>
          <a:p>
            <a:pPr marL="139700" indent="0"/>
            <a:endParaRPr lang="it-IT"/>
          </a:p>
        </p:txBody>
      </p:sp>
      <p:pic>
        <p:nvPicPr>
          <p:cNvPr id="6" name="Immagine 5" descr="Immagine che contiene testo, diagramma, schermata, linea&#10;&#10;Descrizione generata automaticamente">
            <a:extLst>
              <a:ext uri="{FF2B5EF4-FFF2-40B4-BE49-F238E27FC236}">
                <a16:creationId xmlns:a16="http://schemas.microsoft.com/office/drawing/2014/main" id="{3A86AF6E-27C5-FFC8-CD3A-51B0F94CC5D5}"/>
              </a:ext>
            </a:extLst>
          </p:cNvPr>
          <p:cNvPicPr>
            <a:picLocks noChangeAspect="1"/>
          </p:cNvPicPr>
          <p:nvPr/>
        </p:nvPicPr>
        <p:blipFill>
          <a:blip r:embed="rId3"/>
          <a:stretch>
            <a:fillRect/>
          </a:stretch>
        </p:blipFill>
        <p:spPr>
          <a:xfrm>
            <a:off x="4572000" y="1853000"/>
            <a:ext cx="4421875" cy="1437500"/>
          </a:xfrm>
          <a:prstGeom prst="rect">
            <a:avLst/>
          </a:prstGeom>
        </p:spPr>
      </p:pic>
    </p:spTree>
    <p:extLst>
      <p:ext uri="{BB962C8B-B14F-4D97-AF65-F5344CB8AC3E}">
        <p14:creationId xmlns:p14="http://schemas.microsoft.com/office/powerpoint/2010/main" val="4032445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Di cosa tratteremo?</a:t>
            </a:r>
            <a:endParaRPr/>
          </a:p>
        </p:txBody>
      </p:sp>
      <p:sp>
        <p:nvSpPr>
          <p:cNvPr id="408" name="Google Shape;408;p42"/>
          <p:cNvSpPr txBox="1">
            <a:spLocks noGrp="1"/>
          </p:cNvSpPr>
          <p:nvPr>
            <p:ph type="subTitle" idx="1"/>
          </p:nvPr>
        </p:nvSpPr>
        <p:spPr>
          <a:xfrm>
            <a:off x="1528500" y="2006428"/>
            <a:ext cx="230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latin typeface="DM Sans" pitchFamily="2" charset="77"/>
              </a:rPr>
              <a:t>Descrizione del contesto biologico</a:t>
            </a:r>
            <a:endParaRPr>
              <a:latin typeface="DM Sans" pitchFamily="2" charset="77"/>
            </a:endParaRPr>
          </a:p>
        </p:txBody>
      </p:sp>
      <p:sp>
        <p:nvSpPr>
          <p:cNvPr id="409" name="Google Shape;409;p42"/>
          <p:cNvSpPr txBox="1">
            <a:spLocks noGrp="1"/>
          </p:cNvSpPr>
          <p:nvPr>
            <p:ph type="title" idx="2"/>
          </p:nvPr>
        </p:nvSpPr>
        <p:spPr>
          <a:xfrm>
            <a:off x="720000" y="1485900"/>
            <a:ext cx="808500" cy="65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10" name="Google Shape;410;p42"/>
          <p:cNvSpPr txBox="1">
            <a:spLocks noGrp="1"/>
          </p:cNvSpPr>
          <p:nvPr>
            <p:ph type="subTitle" idx="3"/>
          </p:nvPr>
        </p:nvSpPr>
        <p:spPr>
          <a:xfrm>
            <a:off x="1528500" y="1562100"/>
            <a:ext cx="2579100" cy="53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err="1">
                <a:latin typeface="DM Sans" pitchFamily="2" charset="77"/>
              </a:rPr>
              <a:t>Introduzione</a:t>
            </a:r>
            <a:endParaRPr>
              <a:latin typeface="DM Sans" pitchFamily="2" charset="77"/>
            </a:endParaRPr>
          </a:p>
        </p:txBody>
      </p:sp>
      <p:sp>
        <p:nvSpPr>
          <p:cNvPr id="411" name="Google Shape;411;p42"/>
          <p:cNvSpPr txBox="1">
            <a:spLocks noGrp="1"/>
          </p:cNvSpPr>
          <p:nvPr>
            <p:ph type="subTitle" idx="4"/>
          </p:nvPr>
        </p:nvSpPr>
        <p:spPr>
          <a:xfrm>
            <a:off x="1528500" y="3491628"/>
            <a:ext cx="230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latin typeface="DM Sans" pitchFamily="2" charset="77"/>
              </a:rPr>
              <a:t>Descrizione dell’input e della rete</a:t>
            </a:r>
            <a:endParaRPr>
              <a:latin typeface="DM Sans" pitchFamily="2" charset="77"/>
            </a:endParaRPr>
          </a:p>
        </p:txBody>
      </p:sp>
      <p:sp>
        <p:nvSpPr>
          <p:cNvPr id="412" name="Google Shape;412;p42"/>
          <p:cNvSpPr txBox="1">
            <a:spLocks noGrp="1"/>
          </p:cNvSpPr>
          <p:nvPr>
            <p:ph type="title" idx="5"/>
          </p:nvPr>
        </p:nvSpPr>
        <p:spPr>
          <a:xfrm>
            <a:off x="720000" y="2971100"/>
            <a:ext cx="808500" cy="65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413" name="Google Shape;413;p42"/>
          <p:cNvSpPr txBox="1">
            <a:spLocks noGrp="1"/>
          </p:cNvSpPr>
          <p:nvPr>
            <p:ph type="subTitle" idx="6"/>
          </p:nvPr>
        </p:nvSpPr>
        <p:spPr>
          <a:xfrm>
            <a:off x="1528500" y="3047300"/>
            <a:ext cx="2579100" cy="53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err="1">
                <a:latin typeface="DM Sans" pitchFamily="2" charset="77"/>
              </a:rPr>
              <a:t>Graph</a:t>
            </a:r>
            <a:r>
              <a:rPr lang="it-IT">
                <a:latin typeface="DM Sans" pitchFamily="2" charset="77"/>
              </a:rPr>
              <a:t> </a:t>
            </a:r>
            <a:r>
              <a:rPr lang="it-IT" err="1">
                <a:latin typeface="DM Sans" pitchFamily="2" charset="77"/>
              </a:rPr>
              <a:t>Nerual</a:t>
            </a:r>
            <a:r>
              <a:rPr lang="it-IT">
                <a:latin typeface="DM Sans" pitchFamily="2" charset="77"/>
              </a:rPr>
              <a:t> Network</a:t>
            </a:r>
            <a:endParaRPr>
              <a:latin typeface="DM Sans" pitchFamily="2" charset="77"/>
            </a:endParaRPr>
          </a:p>
        </p:txBody>
      </p:sp>
      <p:sp>
        <p:nvSpPr>
          <p:cNvPr id="414" name="Google Shape;414;p42"/>
          <p:cNvSpPr txBox="1">
            <a:spLocks noGrp="1"/>
          </p:cNvSpPr>
          <p:nvPr>
            <p:ph type="subTitle" idx="7"/>
          </p:nvPr>
        </p:nvSpPr>
        <p:spPr>
          <a:xfrm>
            <a:off x="5844900" y="2006428"/>
            <a:ext cx="230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latin typeface="DM Sans" pitchFamily="2" charset="77"/>
              </a:rPr>
              <a:t>Analisi dei risultati </a:t>
            </a:r>
            <a:endParaRPr>
              <a:latin typeface="DM Sans" pitchFamily="2" charset="77"/>
            </a:endParaRPr>
          </a:p>
        </p:txBody>
      </p:sp>
      <p:sp>
        <p:nvSpPr>
          <p:cNvPr id="415" name="Google Shape;415;p42"/>
          <p:cNvSpPr txBox="1">
            <a:spLocks noGrp="1"/>
          </p:cNvSpPr>
          <p:nvPr>
            <p:ph type="title" idx="8"/>
          </p:nvPr>
        </p:nvSpPr>
        <p:spPr>
          <a:xfrm>
            <a:off x="5036400" y="1485900"/>
            <a:ext cx="808500" cy="65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416" name="Google Shape;416;p42"/>
          <p:cNvSpPr txBox="1">
            <a:spLocks noGrp="1"/>
          </p:cNvSpPr>
          <p:nvPr>
            <p:ph type="subTitle" idx="9"/>
          </p:nvPr>
        </p:nvSpPr>
        <p:spPr>
          <a:xfrm>
            <a:off x="5844900" y="1562100"/>
            <a:ext cx="2579100" cy="53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a:latin typeface="DM Sans" pitchFamily="2" charset="77"/>
              </a:rPr>
              <a:t>Risultati</a:t>
            </a:r>
            <a:endParaRPr>
              <a:latin typeface="DM Sans" pitchFamily="2" charset="77"/>
            </a:endParaRPr>
          </a:p>
        </p:txBody>
      </p:sp>
      <p:sp>
        <p:nvSpPr>
          <p:cNvPr id="417" name="Google Shape;417;p42"/>
          <p:cNvSpPr txBox="1">
            <a:spLocks noGrp="1"/>
          </p:cNvSpPr>
          <p:nvPr>
            <p:ph type="subTitle" idx="13"/>
          </p:nvPr>
        </p:nvSpPr>
        <p:spPr>
          <a:xfrm>
            <a:off x="5844900" y="3491628"/>
            <a:ext cx="230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latin typeface="DM Sans" pitchFamily="2" charset="77"/>
              </a:rPr>
              <a:t>Possibili sviluppi futuri </a:t>
            </a:r>
            <a:endParaRPr>
              <a:latin typeface="DM Sans" pitchFamily="2" charset="77"/>
            </a:endParaRPr>
          </a:p>
        </p:txBody>
      </p:sp>
      <p:sp>
        <p:nvSpPr>
          <p:cNvPr id="418" name="Google Shape;418;p42"/>
          <p:cNvSpPr txBox="1">
            <a:spLocks noGrp="1"/>
          </p:cNvSpPr>
          <p:nvPr>
            <p:ph type="title" idx="14"/>
          </p:nvPr>
        </p:nvSpPr>
        <p:spPr>
          <a:xfrm>
            <a:off x="5036400" y="2971100"/>
            <a:ext cx="808500" cy="65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419" name="Google Shape;419;p42"/>
          <p:cNvSpPr txBox="1">
            <a:spLocks noGrp="1"/>
          </p:cNvSpPr>
          <p:nvPr>
            <p:ph type="subTitle" idx="15"/>
          </p:nvPr>
        </p:nvSpPr>
        <p:spPr>
          <a:xfrm>
            <a:off x="5844900" y="3047300"/>
            <a:ext cx="2579100" cy="53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a:latin typeface="DM Sans" pitchFamily="2" charset="77"/>
              </a:rPr>
              <a:t>Conclusioni</a:t>
            </a:r>
            <a:endParaRPr>
              <a:latin typeface="DM Sans" pitchFamily="2" charset="77"/>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30E793-0DCF-08A6-0124-758764F294C7}"/>
              </a:ext>
            </a:extLst>
          </p:cNvPr>
          <p:cNvSpPr>
            <a:spLocks noGrp="1"/>
          </p:cNvSpPr>
          <p:nvPr>
            <p:ph type="title"/>
          </p:nvPr>
        </p:nvSpPr>
        <p:spPr>
          <a:xfrm>
            <a:off x="720000" y="294554"/>
            <a:ext cx="7704000" cy="572700"/>
          </a:xfrm>
        </p:spPr>
        <p:txBody>
          <a:bodyPr/>
          <a:lstStyle/>
          <a:p>
            <a:r>
              <a:rPr lang="it-IT" b="1" i="0" u="none" strike="noStrike">
                <a:effectLst/>
                <a:latin typeface="Söhne"/>
              </a:rPr>
              <a:t>Strategie di ottimizzazione</a:t>
            </a:r>
            <a:endParaRPr lang="it-IT"/>
          </a:p>
        </p:txBody>
      </p:sp>
      <p:sp>
        <p:nvSpPr>
          <p:cNvPr id="3" name="Sottotitolo 3">
            <a:extLst>
              <a:ext uri="{FF2B5EF4-FFF2-40B4-BE49-F238E27FC236}">
                <a16:creationId xmlns:a16="http://schemas.microsoft.com/office/drawing/2014/main" id="{B3BF5254-1846-C60E-E7D2-072F186BCF1C}"/>
              </a:ext>
            </a:extLst>
          </p:cNvPr>
          <p:cNvSpPr txBox="1">
            <a:spLocks/>
          </p:cNvSpPr>
          <p:nvPr/>
        </p:nvSpPr>
        <p:spPr>
          <a:xfrm>
            <a:off x="450374" y="1614600"/>
            <a:ext cx="4121626" cy="1914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algn="l">
              <a:buFont typeface="Arial" panose="020B0604020202020204" pitchFamily="34" charset="0"/>
              <a:buChar char="•"/>
            </a:pPr>
            <a:r>
              <a:rPr lang="it-IT" b="0" i="0" u="none" strike="noStrike">
                <a:solidFill>
                  <a:schemeClr val="tx1"/>
                </a:solidFill>
                <a:effectLst/>
                <a:latin typeface="DM Sans" pitchFamily="2" charset="77"/>
              </a:rPr>
              <a:t>Uso di computazione parallela e algoritmi efficienti per la memoria.</a:t>
            </a:r>
          </a:p>
          <a:p>
            <a:pPr marL="139700" indent="0" algn="l"/>
            <a:endParaRPr lang="it-IT" b="0" i="0" u="none" strike="noStrike">
              <a:solidFill>
                <a:schemeClr val="tx1"/>
              </a:solidFill>
              <a:effectLst/>
              <a:latin typeface="DM Sans" pitchFamily="2" charset="77"/>
            </a:endParaRPr>
          </a:p>
          <a:p>
            <a:pPr algn="l">
              <a:buFont typeface="Arial" panose="020B0604020202020204" pitchFamily="34" charset="0"/>
              <a:buChar char="•"/>
            </a:pPr>
            <a:r>
              <a:rPr lang="it-IT" b="0" i="0" u="none" strike="noStrike">
                <a:solidFill>
                  <a:schemeClr val="tx1"/>
                </a:solidFill>
                <a:effectLst/>
                <a:latin typeface="DM Sans" pitchFamily="2" charset="77"/>
              </a:rPr>
              <a:t>Applicazione Bloom  filter per un'efficienza spaziale e velocità di elaborazione, con un'accettabile percentuale di falsi positivi.</a:t>
            </a:r>
          </a:p>
          <a:p>
            <a:pPr algn="l">
              <a:buFont typeface="Arial" panose="020B0604020202020204" pitchFamily="34" charset="0"/>
              <a:buChar char="•"/>
            </a:pPr>
            <a:endParaRPr lang="it-IT" b="0" i="0" u="none" strike="noStrike">
              <a:solidFill>
                <a:srgbClr val="374151"/>
              </a:solidFill>
              <a:effectLst/>
              <a:latin typeface="DM Sans" pitchFamily="2" charset="77"/>
            </a:endParaRPr>
          </a:p>
        </p:txBody>
      </p:sp>
      <p:pic>
        <p:nvPicPr>
          <p:cNvPr id="93" name="Immagine 92" descr="Immagine che contiene schermata, diagramma, testo&#10;&#10;Descrizione generata automaticamente">
            <a:extLst>
              <a:ext uri="{FF2B5EF4-FFF2-40B4-BE49-F238E27FC236}">
                <a16:creationId xmlns:a16="http://schemas.microsoft.com/office/drawing/2014/main" id="{0D855CED-D6BD-F83C-0CA6-5AD717E47629}"/>
              </a:ext>
            </a:extLst>
          </p:cNvPr>
          <p:cNvPicPr>
            <a:picLocks noChangeAspect="1"/>
          </p:cNvPicPr>
          <p:nvPr/>
        </p:nvPicPr>
        <p:blipFill>
          <a:blip r:embed="rId3"/>
          <a:stretch>
            <a:fillRect/>
          </a:stretch>
        </p:blipFill>
        <p:spPr>
          <a:xfrm>
            <a:off x="4345904" y="1206292"/>
            <a:ext cx="4798096" cy="2730916"/>
          </a:xfrm>
          <a:prstGeom prst="rect">
            <a:avLst/>
          </a:prstGeom>
        </p:spPr>
      </p:pic>
    </p:spTree>
    <p:extLst>
      <p:ext uri="{BB962C8B-B14F-4D97-AF65-F5344CB8AC3E}">
        <p14:creationId xmlns:p14="http://schemas.microsoft.com/office/powerpoint/2010/main" val="427760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92CFDD41-83CF-9518-3C45-372DE7869CD7}"/>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53F963CE-274B-9DA1-1FC6-A8ECDF22B61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La Distanza di Hamming</a:t>
            </a:r>
            <a:endParaRPr/>
          </a:p>
        </p:txBody>
      </p:sp>
      <p:sp>
        <p:nvSpPr>
          <p:cNvPr id="3" name="Sottotitolo 3">
            <a:extLst>
              <a:ext uri="{FF2B5EF4-FFF2-40B4-BE49-F238E27FC236}">
                <a16:creationId xmlns:a16="http://schemas.microsoft.com/office/drawing/2014/main" id="{0BCF8B4E-2ACC-4C7C-1250-AA340DC94ABF}"/>
              </a:ext>
            </a:extLst>
          </p:cNvPr>
          <p:cNvSpPr txBox="1">
            <a:spLocks/>
          </p:cNvSpPr>
          <p:nvPr/>
        </p:nvSpPr>
        <p:spPr>
          <a:xfrm>
            <a:off x="527424" y="1614600"/>
            <a:ext cx="5340453" cy="1914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482600" indent="-342900">
              <a:buFont typeface="Arial" panose="020B0604020202020204" pitchFamily="34" charset="0"/>
              <a:buChar char="•"/>
            </a:pPr>
            <a:r>
              <a:rPr lang="it-IT"/>
              <a:t>Misura il numero di sostituzioni necessarie per cambiare una stringa  in un'altra di uguale lunghezza</a:t>
            </a:r>
          </a:p>
          <a:p>
            <a:pPr marL="482600" indent="-342900">
              <a:buFont typeface="Arial" panose="020B0604020202020204" pitchFamily="34" charset="0"/>
              <a:buChar char="•"/>
            </a:pPr>
            <a:endParaRPr lang="it-IT"/>
          </a:p>
          <a:p>
            <a:pPr marL="482600" indent="-342900">
              <a:buFont typeface="Arial" panose="020B0604020202020204" pitchFamily="34" charset="0"/>
              <a:buChar char="•"/>
            </a:pPr>
            <a:r>
              <a:rPr lang="it-IT"/>
              <a:t>Nel Grafo del Caos, viene applicata per collegare i k-</a:t>
            </a:r>
            <a:r>
              <a:rPr lang="it-IT" err="1"/>
              <a:t>mer</a:t>
            </a:r>
            <a:r>
              <a:rPr lang="it-IT"/>
              <a:t> simili, permettendo di visualizzare le relazioni di vicinanza genetica o funzionale tra varie sequenze virali.</a:t>
            </a:r>
          </a:p>
          <a:p>
            <a:pPr marL="482600" indent="-342900">
              <a:buFont typeface="Arial" panose="020B0604020202020204" pitchFamily="34" charset="0"/>
              <a:buChar char="•"/>
            </a:pPr>
            <a:endParaRPr lang="it-IT"/>
          </a:p>
          <a:p>
            <a:pPr marL="482600" indent="-342900">
              <a:buFont typeface="Arial" panose="020B0604020202020204" pitchFamily="34" charset="0"/>
              <a:buChar char="•"/>
            </a:pPr>
            <a:r>
              <a:rPr lang="it-IT"/>
              <a:t>Serve a costruire connessioni selettive e significative tra i nodi, evitando una rete troppo densa di collegamenti indiscriminati</a:t>
            </a:r>
          </a:p>
        </p:txBody>
      </p:sp>
      <p:cxnSp>
        <p:nvCxnSpPr>
          <p:cNvPr id="4" name="Connettore 2 3">
            <a:extLst>
              <a:ext uri="{FF2B5EF4-FFF2-40B4-BE49-F238E27FC236}">
                <a16:creationId xmlns:a16="http://schemas.microsoft.com/office/drawing/2014/main" id="{08681B96-6380-5BDA-AAAC-CD658C9A2FC1}"/>
              </a:ext>
            </a:extLst>
          </p:cNvPr>
          <p:cNvCxnSpPr>
            <a:cxnSpLocks/>
          </p:cNvCxnSpPr>
          <p:nvPr/>
        </p:nvCxnSpPr>
        <p:spPr>
          <a:xfrm>
            <a:off x="7193899" y="2458181"/>
            <a:ext cx="1" cy="6091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7" name="Immagine 6" descr="Immagine che contiene Policromia, cerchio, sfocatura, luce&#10;&#10;Descrizione generata automaticamente">
            <a:extLst>
              <a:ext uri="{FF2B5EF4-FFF2-40B4-BE49-F238E27FC236}">
                <a16:creationId xmlns:a16="http://schemas.microsoft.com/office/drawing/2014/main" id="{67332179-6E27-8E2D-EAFB-CA8218F95A49}"/>
              </a:ext>
            </a:extLst>
          </p:cNvPr>
          <p:cNvPicPr>
            <a:picLocks noChangeAspect="1"/>
          </p:cNvPicPr>
          <p:nvPr/>
        </p:nvPicPr>
        <p:blipFill>
          <a:blip r:embed="rId3"/>
          <a:stretch>
            <a:fillRect/>
          </a:stretch>
        </p:blipFill>
        <p:spPr>
          <a:xfrm>
            <a:off x="6607906" y="2942904"/>
            <a:ext cx="1171991" cy="1171991"/>
          </a:xfrm>
          <a:prstGeom prst="rect">
            <a:avLst/>
          </a:prstGeom>
        </p:spPr>
      </p:pic>
      <p:pic>
        <p:nvPicPr>
          <p:cNvPr id="6" name="Immagine 5" descr="Immagine che contiene Policromia, cerchio, luna, sfera&#10;&#10;Descrizione generata automaticamente">
            <a:extLst>
              <a:ext uri="{FF2B5EF4-FFF2-40B4-BE49-F238E27FC236}">
                <a16:creationId xmlns:a16="http://schemas.microsoft.com/office/drawing/2014/main" id="{253985A0-7A34-7B69-D790-DA69AE7E23FA}"/>
              </a:ext>
            </a:extLst>
          </p:cNvPr>
          <p:cNvPicPr>
            <a:picLocks noChangeAspect="1"/>
          </p:cNvPicPr>
          <p:nvPr/>
        </p:nvPicPr>
        <p:blipFill>
          <a:blip r:embed="rId4"/>
          <a:stretch>
            <a:fillRect/>
          </a:stretch>
        </p:blipFill>
        <p:spPr>
          <a:xfrm>
            <a:off x="6607906" y="1208743"/>
            <a:ext cx="1171989" cy="1171989"/>
          </a:xfrm>
          <a:prstGeom prst="rect">
            <a:avLst/>
          </a:prstGeom>
        </p:spPr>
      </p:pic>
    </p:spTree>
    <p:extLst>
      <p:ext uri="{BB962C8B-B14F-4D97-AF65-F5344CB8AC3E}">
        <p14:creationId xmlns:p14="http://schemas.microsoft.com/office/powerpoint/2010/main" val="2492673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90A55D41-45F0-78BA-E1BC-2FD9685688E9}"/>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51F57C1A-C85C-7E99-C105-7D02CBC84D84}"/>
              </a:ext>
            </a:extLst>
          </p:cNvPr>
          <p:cNvSpPr txBox="1">
            <a:spLocks noGrp="1"/>
          </p:cNvSpPr>
          <p:nvPr>
            <p:ph type="title"/>
          </p:nvPr>
        </p:nvSpPr>
        <p:spPr>
          <a:xfrm>
            <a:off x="731235" y="283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Creazione del Grafo di </a:t>
            </a:r>
            <a:r>
              <a:rPr lang="it-IT" err="1"/>
              <a:t>Overlap</a:t>
            </a:r>
            <a:endParaRPr/>
          </a:p>
        </p:txBody>
      </p:sp>
      <p:sp>
        <p:nvSpPr>
          <p:cNvPr id="1547" name="Google Shape;1547;p64">
            <a:extLst>
              <a:ext uri="{FF2B5EF4-FFF2-40B4-BE49-F238E27FC236}">
                <a16:creationId xmlns:a16="http://schemas.microsoft.com/office/drawing/2014/main" id="{D0739C2C-8D59-A446-A2E6-D466E58ADD4E}"/>
              </a:ext>
            </a:extLst>
          </p:cNvPr>
          <p:cNvSpPr txBox="1"/>
          <p:nvPr/>
        </p:nvSpPr>
        <p:spPr>
          <a:xfrm flipH="1">
            <a:off x="940050" y="3327659"/>
            <a:ext cx="1979400" cy="46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sz="1900" b="1">
                <a:solidFill>
                  <a:schemeClr val="dk1"/>
                </a:solidFill>
                <a:latin typeface="Raleway"/>
                <a:ea typeface="Raleway"/>
                <a:cs typeface="Raleway"/>
                <a:sym typeface="Raleway"/>
              </a:rPr>
              <a:t>File</a:t>
            </a:r>
            <a:endParaRPr sz="1900" b="1">
              <a:solidFill>
                <a:schemeClr val="dk1"/>
              </a:solidFill>
              <a:latin typeface="Raleway"/>
              <a:ea typeface="Raleway"/>
              <a:cs typeface="Raleway"/>
              <a:sym typeface="Raleway"/>
            </a:endParaRPr>
          </a:p>
        </p:txBody>
      </p:sp>
      <p:sp>
        <p:nvSpPr>
          <p:cNvPr id="1548" name="Google Shape;1548;p64">
            <a:extLst>
              <a:ext uri="{FF2B5EF4-FFF2-40B4-BE49-F238E27FC236}">
                <a16:creationId xmlns:a16="http://schemas.microsoft.com/office/drawing/2014/main" id="{62F6F7B5-59D4-56D2-490C-0786BFA9249E}"/>
              </a:ext>
            </a:extLst>
          </p:cNvPr>
          <p:cNvSpPr txBox="1"/>
          <p:nvPr/>
        </p:nvSpPr>
        <p:spPr>
          <a:xfrm flipH="1">
            <a:off x="940050" y="3788759"/>
            <a:ext cx="1979400" cy="356084"/>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a:solidFill>
                  <a:schemeClr val="dk1"/>
                </a:solidFill>
                <a:latin typeface="DM Sans"/>
                <a:ea typeface="DM Sans"/>
                <a:cs typeface="DM Sans"/>
                <a:sym typeface="DM Sans"/>
              </a:rPr>
              <a:t>Lettura da file FASTA</a:t>
            </a:r>
          </a:p>
        </p:txBody>
      </p:sp>
      <p:sp>
        <p:nvSpPr>
          <p:cNvPr id="1551" name="Google Shape;1551;p64">
            <a:extLst>
              <a:ext uri="{FF2B5EF4-FFF2-40B4-BE49-F238E27FC236}">
                <a16:creationId xmlns:a16="http://schemas.microsoft.com/office/drawing/2014/main" id="{43D5D0DA-835A-E1A4-55C4-B14454E8BA15}"/>
              </a:ext>
            </a:extLst>
          </p:cNvPr>
          <p:cNvSpPr txBox="1"/>
          <p:nvPr/>
        </p:nvSpPr>
        <p:spPr>
          <a:xfrm flipH="1">
            <a:off x="2786330" y="1924262"/>
            <a:ext cx="1979400" cy="46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sz="1900" b="1" err="1">
                <a:solidFill>
                  <a:schemeClr val="dk1"/>
                </a:solidFill>
                <a:latin typeface="Raleway"/>
                <a:ea typeface="Raleway"/>
                <a:cs typeface="Raleway"/>
                <a:sym typeface="Raleway"/>
              </a:rPr>
              <a:t>Kmer</a:t>
            </a:r>
            <a:endParaRPr sz="1900" b="1">
              <a:solidFill>
                <a:schemeClr val="dk1"/>
              </a:solidFill>
              <a:latin typeface="Raleway"/>
              <a:ea typeface="Raleway"/>
              <a:cs typeface="Raleway"/>
              <a:sym typeface="Raleway"/>
            </a:endParaRPr>
          </a:p>
        </p:txBody>
      </p:sp>
      <p:sp>
        <p:nvSpPr>
          <p:cNvPr id="1552" name="Google Shape;1552;p64">
            <a:extLst>
              <a:ext uri="{FF2B5EF4-FFF2-40B4-BE49-F238E27FC236}">
                <a16:creationId xmlns:a16="http://schemas.microsoft.com/office/drawing/2014/main" id="{96F3339C-FCDF-4A57-7581-7B95E9B24204}"/>
              </a:ext>
            </a:extLst>
          </p:cNvPr>
          <p:cNvSpPr txBox="1"/>
          <p:nvPr/>
        </p:nvSpPr>
        <p:spPr>
          <a:xfrm flipH="1">
            <a:off x="2823843" y="1450669"/>
            <a:ext cx="1979400" cy="347624"/>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a:solidFill>
                  <a:schemeClr val="dk1"/>
                </a:solidFill>
                <a:latin typeface="DM Sans"/>
                <a:ea typeface="DM Sans"/>
                <a:cs typeface="DM Sans"/>
                <a:sym typeface="DM Sans"/>
              </a:rPr>
              <a:t>I k-</a:t>
            </a:r>
            <a:r>
              <a:rPr lang="it-IT" err="1">
                <a:solidFill>
                  <a:schemeClr val="dk1"/>
                </a:solidFill>
                <a:latin typeface="DM Sans"/>
                <a:ea typeface="DM Sans"/>
                <a:cs typeface="DM Sans"/>
                <a:sym typeface="DM Sans"/>
              </a:rPr>
              <a:t>mer</a:t>
            </a:r>
            <a:r>
              <a:rPr lang="it-IT">
                <a:solidFill>
                  <a:schemeClr val="dk1"/>
                </a:solidFill>
                <a:latin typeface="DM Sans"/>
                <a:ea typeface="DM Sans"/>
                <a:cs typeface="DM Sans"/>
                <a:sym typeface="DM Sans"/>
              </a:rPr>
              <a:t> formano i nodi </a:t>
            </a:r>
            <a:endParaRPr>
              <a:solidFill>
                <a:schemeClr val="dk1"/>
              </a:solidFill>
              <a:latin typeface="DM Sans"/>
              <a:ea typeface="DM Sans"/>
              <a:cs typeface="DM Sans"/>
              <a:sym typeface="DM Sans"/>
            </a:endParaRPr>
          </a:p>
        </p:txBody>
      </p:sp>
      <p:sp>
        <p:nvSpPr>
          <p:cNvPr id="1553" name="Google Shape;1553;p64">
            <a:extLst>
              <a:ext uri="{FF2B5EF4-FFF2-40B4-BE49-F238E27FC236}">
                <a16:creationId xmlns:a16="http://schemas.microsoft.com/office/drawing/2014/main" id="{B70404AF-8183-2CD8-D938-D841794F9175}"/>
              </a:ext>
            </a:extLst>
          </p:cNvPr>
          <p:cNvSpPr txBox="1"/>
          <p:nvPr/>
        </p:nvSpPr>
        <p:spPr>
          <a:xfrm flipH="1">
            <a:off x="4716996" y="3330663"/>
            <a:ext cx="19794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it-IT" sz="1900" b="1">
                <a:solidFill>
                  <a:schemeClr val="dk1"/>
                </a:solidFill>
                <a:latin typeface="Raleway"/>
                <a:ea typeface="Raleway"/>
                <a:cs typeface="Raleway"/>
                <a:sym typeface="Raleway"/>
              </a:rPr>
              <a:t>Archi</a:t>
            </a:r>
            <a:endParaRPr sz="1900" b="1">
              <a:solidFill>
                <a:schemeClr val="dk1"/>
              </a:solidFill>
              <a:latin typeface="Raleway"/>
              <a:ea typeface="Raleway"/>
              <a:cs typeface="Raleway"/>
              <a:sym typeface="Raleway"/>
            </a:endParaRPr>
          </a:p>
        </p:txBody>
      </p:sp>
      <p:sp>
        <p:nvSpPr>
          <p:cNvPr id="1554" name="Google Shape;1554;p64">
            <a:extLst>
              <a:ext uri="{FF2B5EF4-FFF2-40B4-BE49-F238E27FC236}">
                <a16:creationId xmlns:a16="http://schemas.microsoft.com/office/drawing/2014/main" id="{614A9DAF-295C-33A7-78F0-BF82D1BDDB34}"/>
              </a:ext>
            </a:extLst>
          </p:cNvPr>
          <p:cNvSpPr txBox="1"/>
          <p:nvPr/>
        </p:nvSpPr>
        <p:spPr>
          <a:xfrm flipH="1">
            <a:off x="4487343" y="3652153"/>
            <a:ext cx="2390614"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a:solidFill>
                  <a:schemeClr val="dk1"/>
                </a:solidFill>
                <a:latin typeface="DM Sans"/>
                <a:ea typeface="DM Sans"/>
                <a:cs typeface="DM Sans"/>
                <a:sym typeface="DM Sans"/>
              </a:rPr>
              <a:t>la fine di un k-</a:t>
            </a:r>
            <a:r>
              <a:rPr lang="it-IT" err="1">
                <a:solidFill>
                  <a:schemeClr val="dk1"/>
                </a:solidFill>
                <a:latin typeface="DM Sans"/>
                <a:ea typeface="DM Sans"/>
                <a:cs typeface="DM Sans"/>
                <a:sym typeface="DM Sans"/>
              </a:rPr>
              <a:t>mer</a:t>
            </a:r>
            <a:r>
              <a:rPr lang="it-IT">
                <a:solidFill>
                  <a:schemeClr val="dk1"/>
                </a:solidFill>
                <a:latin typeface="DM Sans"/>
                <a:ea typeface="DM Sans"/>
                <a:cs typeface="DM Sans"/>
                <a:sym typeface="DM Sans"/>
              </a:rPr>
              <a:t> si sovrappone all'inizio di un altro</a:t>
            </a:r>
          </a:p>
        </p:txBody>
      </p:sp>
      <p:sp>
        <p:nvSpPr>
          <p:cNvPr id="1555" name="Google Shape;1555;p64">
            <a:extLst>
              <a:ext uri="{FF2B5EF4-FFF2-40B4-BE49-F238E27FC236}">
                <a16:creationId xmlns:a16="http://schemas.microsoft.com/office/drawing/2014/main" id="{7346D1CB-CDE9-B6DE-5E4E-77FB7ECF8CC3}"/>
              </a:ext>
            </a:extLst>
          </p:cNvPr>
          <p:cNvSpPr txBox="1"/>
          <p:nvPr/>
        </p:nvSpPr>
        <p:spPr>
          <a:xfrm flipH="1">
            <a:off x="6696396" y="1955778"/>
            <a:ext cx="1979400" cy="46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IT" sz="1900" b="1">
                <a:solidFill>
                  <a:schemeClr val="dk1"/>
                </a:solidFill>
                <a:latin typeface="Raleway"/>
                <a:ea typeface="Raleway"/>
                <a:cs typeface="Raleway"/>
                <a:sym typeface="Raleway"/>
              </a:rPr>
              <a:t>Grafo</a:t>
            </a:r>
            <a:endParaRPr sz="1900" b="1">
              <a:solidFill>
                <a:schemeClr val="dk1"/>
              </a:solidFill>
              <a:latin typeface="Raleway"/>
              <a:ea typeface="Raleway"/>
              <a:cs typeface="Raleway"/>
              <a:sym typeface="Raleway"/>
            </a:endParaRPr>
          </a:p>
        </p:txBody>
      </p:sp>
      <p:sp>
        <p:nvSpPr>
          <p:cNvPr id="1557" name="Google Shape;1557;p64">
            <a:extLst>
              <a:ext uri="{FF2B5EF4-FFF2-40B4-BE49-F238E27FC236}">
                <a16:creationId xmlns:a16="http://schemas.microsoft.com/office/drawing/2014/main" id="{CEF67332-CF7C-36E7-4833-51DC8E9CF7B4}"/>
              </a:ext>
            </a:extLst>
          </p:cNvPr>
          <p:cNvSpPr/>
          <p:nvPr/>
        </p:nvSpPr>
        <p:spPr>
          <a:xfrm>
            <a:off x="1849950" y="2752028"/>
            <a:ext cx="159600" cy="1596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62" name="Google Shape;1562;p64">
            <a:extLst>
              <a:ext uri="{FF2B5EF4-FFF2-40B4-BE49-F238E27FC236}">
                <a16:creationId xmlns:a16="http://schemas.microsoft.com/office/drawing/2014/main" id="{84CD65ED-9011-693C-C731-86D6DE3BFEF3}"/>
              </a:ext>
            </a:extLst>
          </p:cNvPr>
          <p:cNvCxnSpPr>
            <a:cxnSpLocks/>
            <a:stCxn id="2" idx="3"/>
            <a:endCxn id="3" idx="1"/>
          </p:cNvCxnSpPr>
          <p:nvPr/>
        </p:nvCxnSpPr>
        <p:spPr>
          <a:xfrm>
            <a:off x="2354939" y="2831828"/>
            <a:ext cx="985010" cy="0"/>
          </a:xfrm>
          <a:prstGeom prst="straightConnector1">
            <a:avLst/>
          </a:prstGeom>
          <a:noFill/>
          <a:ln w="9525" cap="flat" cmpd="sng">
            <a:solidFill>
              <a:schemeClr val="dk1"/>
            </a:solidFill>
            <a:prstDash val="solid"/>
            <a:round/>
            <a:headEnd type="none" w="med" len="med"/>
            <a:tailEnd type="none" w="med" len="med"/>
          </a:ln>
        </p:spPr>
      </p:cxnSp>
      <p:cxnSp>
        <p:nvCxnSpPr>
          <p:cNvPr id="1564" name="Google Shape;1564;p64">
            <a:extLst>
              <a:ext uri="{FF2B5EF4-FFF2-40B4-BE49-F238E27FC236}">
                <a16:creationId xmlns:a16="http://schemas.microsoft.com/office/drawing/2014/main" id="{B2A2BDB5-95DD-6986-3392-1F95F74E3E81}"/>
              </a:ext>
            </a:extLst>
          </p:cNvPr>
          <p:cNvCxnSpPr>
            <a:cxnSpLocks/>
            <a:stCxn id="3" idx="3"/>
            <a:endCxn id="13" idx="1"/>
          </p:cNvCxnSpPr>
          <p:nvPr/>
        </p:nvCxnSpPr>
        <p:spPr>
          <a:xfrm>
            <a:off x="4287137" y="2831828"/>
            <a:ext cx="880514" cy="0"/>
          </a:xfrm>
          <a:prstGeom prst="straightConnector1">
            <a:avLst/>
          </a:prstGeom>
          <a:noFill/>
          <a:ln w="9525" cap="flat" cmpd="sng">
            <a:solidFill>
              <a:schemeClr val="dk1"/>
            </a:solidFill>
            <a:prstDash val="solid"/>
            <a:round/>
            <a:headEnd type="none" w="med" len="med"/>
            <a:tailEnd type="none" w="med" len="med"/>
          </a:ln>
        </p:spPr>
      </p:cxnSp>
      <p:cxnSp>
        <p:nvCxnSpPr>
          <p:cNvPr id="1565" name="Google Shape;1565;p64">
            <a:extLst>
              <a:ext uri="{FF2B5EF4-FFF2-40B4-BE49-F238E27FC236}">
                <a16:creationId xmlns:a16="http://schemas.microsoft.com/office/drawing/2014/main" id="{FA8F6970-56C7-3D1A-B442-1870E493B27F}"/>
              </a:ext>
            </a:extLst>
          </p:cNvPr>
          <p:cNvCxnSpPr>
            <a:cxnSpLocks/>
            <a:stCxn id="13" idx="3"/>
            <a:endCxn id="19" idx="1"/>
          </p:cNvCxnSpPr>
          <p:nvPr/>
        </p:nvCxnSpPr>
        <p:spPr>
          <a:xfrm>
            <a:off x="6197650" y="2831828"/>
            <a:ext cx="970591" cy="5134"/>
          </a:xfrm>
          <a:prstGeom prst="straightConnector1">
            <a:avLst/>
          </a:prstGeom>
          <a:noFill/>
          <a:ln w="9525" cap="flat" cmpd="sng">
            <a:solidFill>
              <a:schemeClr val="dk1"/>
            </a:solidFill>
            <a:prstDash val="solid"/>
            <a:round/>
            <a:headEnd type="none" w="med" len="med"/>
            <a:tailEnd type="none" w="med" len="med"/>
          </a:ln>
        </p:spPr>
      </p:cxnSp>
      <p:pic>
        <p:nvPicPr>
          <p:cNvPr id="2" name="Immagine 1" descr="Immagine che contiene Elementi grafici, simbolo, Carattere, Policromia&#10;&#10;Descrizione generata automaticamente">
            <a:extLst>
              <a:ext uri="{FF2B5EF4-FFF2-40B4-BE49-F238E27FC236}">
                <a16:creationId xmlns:a16="http://schemas.microsoft.com/office/drawing/2014/main" id="{466B95F0-02DF-FF26-F2D6-94C0DFC410F5}"/>
              </a:ext>
            </a:extLst>
          </p:cNvPr>
          <p:cNvPicPr>
            <a:picLocks noChangeAspect="1"/>
          </p:cNvPicPr>
          <p:nvPr/>
        </p:nvPicPr>
        <p:blipFill>
          <a:blip r:embed="rId3"/>
          <a:stretch>
            <a:fillRect/>
          </a:stretch>
        </p:blipFill>
        <p:spPr>
          <a:xfrm>
            <a:off x="1493835" y="2401276"/>
            <a:ext cx="861104" cy="861104"/>
          </a:xfrm>
          <a:prstGeom prst="rect">
            <a:avLst/>
          </a:prstGeom>
        </p:spPr>
      </p:pic>
      <p:pic>
        <p:nvPicPr>
          <p:cNvPr id="3" name="Immagine 2">
            <a:extLst>
              <a:ext uri="{FF2B5EF4-FFF2-40B4-BE49-F238E27FC236}">
                <a16:creationId xmlns:a16="http://schemas.microsoft.com/office/drawing/2014/main" id="{B35BA9AD-A36D-56B8-9371-B0E8B63A1FC7}"/>
              </a:ext>
            </a:extLst>
          </p:cNvPr>
          <p:cNvPicPr>
            <a:picLocks noChangeAspect="1"/>
          </p:cNvPicPr>
          <p:nvPr/>
        </p:nvPicPr>
        <p:blipFill>
          <a:blip r:embed="rId4"/>
          <a:stretch>
            <a:fillRect/>
          </a:stretch>
        </p:blipFill>
        <p:spPr>
          <a:xfrm>
            <a:off x="3339949" y="2358234"/>
            <a:ext cx="947188" cy="947188"/>
          </a:xfrm>
          <a:prstGeom prst="rect">
            <a:avLst/>
          </a:prstGeom>
        </p:spPr>
      </p:pic>
      <p:sp>
        <p:nvSpPr>
          <p:cNvPr id="4" name="CasellaDiTesto 3">
            <a:extLst>
              <a:ext uri="{FF2B5EF4-FFF2-40B4-BE49-F238E27FC236}">
                <a16:creationId xmlns:a16="http://schemas.microsoft.com/office/drawing/2014/main" id="{87154731-AC38-6EEF-52FD-44CA69AA5C71}"/>
              </a:ext>
            </a:extLst>
          </p:cNvPr>
          <p:cNvSpPr txBox="1"/>
          <p:nvPr/>
        </p:nvSpPr>
        <p:spPr>
          <a:xfrm>
            <a:off x="6490789" y="1216959"/>
            <a:ext cx="2390614" cy="738664"/>
          </a:xfrm>
          <a:prstGeom prst="rect">
            <a:avLst/>
          </a:prstGeom>
          <a:noFill/>
        </p:spPr>
        <p:txBody>
          <a:bodyPr wrap="square" rtlCol="0">
            <a:spAutoFit/>
          </a:bodyPr>
          <a:lstStyle/>
          <a:p>
            <a:pPr algn="ctr"/>
            <a:r>
              <a:rPr lang="it-IT">
                <a:latin typeface="DM Sans" pitchFamily="2" charset="77"/>
              </a:rPr>
              <a:t>Pesi agli archi basati sulla lunghezza della sovrapposizione.</a:t>
            </a:r>
          </a:p>
        </p:txBody>
      </p:sp>
      <p:pic>
        <p:nvPicPr>
          <p:cNvPr id="13" name="Immagine 12" descr="Immagine che contiene cerchio, schermata, Policromia, Elementi grafici&#10;&#10;Descrizione generata automaticamente">
            <a:extLst>
              <a:ext uri="{FF2B5EF4-FFF2-40B4-BE49-F238E27FC236}">
                <a16:creationId xmlns:a16="http://schemas.microsoft.com/office/drawing/2014/main" id="{B90BBA46-EE53-4B2D-737B-E52489497BFC}"/>
              </a:ext>
            </a:extLst>
          </p:cNvPr>
          <p:cNvPicPr>
            <a:picLocks noChangeAspect="1"/>
          </p:cNvPicPr>
          <p:nvPr/>
        </p:nvPicPr>
        <p:blipFill>
          <a:blip r:embed="rId5"/>
          <a:stretch>
            <a:fillRect/>
          </a:stretch>
        </p:blipFill>
        <p:spPr>
          <a:xfrm>
            <a:off x="5167651" y="2316828"/>
            <a:ext cx="1029999" cy="1029999"/>
          </a:xfrm>
          <a:prstGeom prst="rect">
            <a:avLst/>
          </a:prstGeom>
        </p:spPr>
      </p:pic>
      <p:pic>
        <p:nvPicPr>
          <p:cNvPr id="19" name="Immagine 18" descr="Immagine che contiene cerchio, Policromia, schermata, Elementi grafici&#10;&#10;Descrizione generata automaticamente">
            <a:extLst>
              <a:ext uri="{FF2B5EF4-FFF2-40B4-BE49-F238E27FC236}">
                <a16:creationId xmlns:a16="http://schemas.microsoft.com/office/drawing/2014/main" id="{5A1E332F-0C24-687D-BE01-34FA220431E5}"/>
              </a:ext>
            </a:extLst>
          </p:cNvPr>
          <p:cNvPicPr>
            <a:picLocks noChangeAspect="1"/>
          </p:cNvPicPr>
          <p:nvPr/>
        </p:nvPicPr>
        <p:blipFill>
          <a:blip r:embed="rId6"/>
          <a:stretch>
            <a:fillRect/>
          </a:stretch>
        </p:blipFill>
        <p:spPr>
          <a:xfrm>
            <a:off x="7168241" y="2316828"/>
            <a:ext cx="1040268" cy="1040268"/>
          </a:xfrm>
          <a:prstGeom prst="rect">
            <a:avLst/>
          </a:prstGeom>
        </p:spPr>
      </p:pic>
    </p:spTree>
    <p:extLst>
      <p:ext uri="{BB962C8B-B14F-4D97-AF65-F5344CB8AC3E}">
        <p14:creationId xmlns:p14="http://schemas.microsoft.com/office/powerpoint/2010/main" val="19211002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7494947F-6B55-3D33-F19B-81E48BA62935}"/>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BF28EB35-0EFD-1405-880E-1FFEB8CF7682}"/>
              </a:ext>
            </a:extLst>
          </p:cNvPr>
          <p:cNvSpPr txBox="1">
            <a:spLocks noGrp="1"/>
          </p:cNvSpPr>
          <p:nvPr>
            <p:ph type="title"/>
          </p:nvPr>
        </p:nvSpPr>
        <p:spPr>
          <a:xfrm>
            <a:off x="818234" y="1343683"/>
            <a:ext cx="3387793"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latin typeface="DM Sans" pitchFamily="2" charset="77"/>
              </a:rPr>
              <a:t>Grafo di </a:t>
            </a:r>
            <a:r>
              <a:rPr lang="it-IT" err="1">
                <a:latin typeface="DM Sans" pitchFamily="2" charset="77"/>
              </a:rPr>
              <a:t>Overlap</a:t>
            </a:r>
            <a:endParaRPr>
              <a:latin typeface="DM Sans" pitchFamily="2" charset="77"/>
            </a:endParaRPr>
          </a:p>
        </p:txBody>
      </p:sp>
      <p:sp>
        <p:nvSpPr>
          <p:cNvPr id="3" name="Sottotitolo 3">
            <a:extLst>
              <a:ext uri="{FF2B5EF4-FFF2-40B4-BE49-F238E27FC236}">
                <a16:creationId xmlns:a16="http://schemas.microsoft.com/office/drawing/2014/main" id="{C61E9AD4-BAA1-DC9A-D77A-983926E604FF}"/>
              </a:ext>
            </a:extLst>
          </p:cNvPr>
          <p:cNvSpPr txBox="1">
            <a:spLocks/>
          </p:cNvSpPr>
          <p:nvPr/>
        </p:nvSpPr>
        <p:spPr>
          <a:xfrm>
            <a:off x="818234" y="1916383"/>
            <a:ext cx="3191837" cy="13202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r>
              <a:rPr lang="it-IT"/>
              <a:t>Svolge un ruolo chiave nell'analisi delle sequenze genomiche, permettendo di costruire una rappresentazione accurata delle relazioni tra sequenze diverse e di facilitare l'assemblaggio di genomi complessi nel campo della bioinformatica</a:t>
            </a:r>
          </a:p>
        </p:txBody>
      </p:sp>
      <p:pic>
        <p:nvPicPr>
          <p:cNvPr id="2" name="Immagine 1" descr="Immagine che contiene cerchio, arte, linea, Simmetria&#10;&#10;Descrizione generata automaticamente">
            <a:extLst>
              <a:ext uri="{FF2B5EF4-FFF2-40B4-BE49-F238E27FC236}">
                <a16:creationId xmlns:a16="http://schemas.microsoft.com/office/drawing/2014/main" id="{8D6747E0-751B-942F-9716-DA3A4DF09141}"/>
              </a:ext>
            </a:extLst>
          </p:cNvPr>
          <p:cNvPicPr>
            <a:picLocks noChangeAspect="1"/>
          </p:cNvPicPr>
          <p:nvPr/>
        </p:nvPicPr>
        <p:blipFill>
          <a:blip r:embed="rId3"/>
          <a:stretch>
            <a:fillRect/>
          </a:stretch>
        </p:blipFill>
        <p:spPr>
          <a:xfrm>
            <a:off x="4206027" y="720009"/>
            <a:ext cx="4937973" cy="3703481"/>
          </a:xfrm>
          <a:prstGeom prst="rect">
            <a:avLst/>
          </a:prstGeom>
        </p:spPr>
      </p:pic>
    </p:spTree>
    <p:extLst>
      <p:ext uri="{BB962C8B-B14F-4D97-AF65-F5344CB8AC3E}">
        <p14:creationId xmlns:p14="http://schemas.microsoft.com/office/powerpoint/2010/main" val="31787677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A00B6-983D-828C-7C82-F7315C0E7EE1}"/>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0664C9B-C374-CB51-FC4B-4D47E2866E91}"/>
              </a:ext>
            </a:extLst>
          </p:cNvPr>
          <p:cNvSpPr>
            <a:spLocks noGrp="1"/>
          </p:cNvSpPr>
          <p:nvPr>
            <p:ph type="title"/>
          </p:nvPr>
        </p:nvSpPr>
        <p:spPr>
          <a:xfrm>
            <a:off x="720000" y="321457"/>
            <a:ext cx="7704000" cy="572700"/>
          </a:xfrm>
        </p:spPr>
        <p:txBody>
          <a:bodyPr/>
          <a:lstStyle/>
          <a:p>
            <a:r>
              <a:rPr lang="it-IT"/>
              <a:t>Dataset: </a:t>
            </a:r>
            <a:r>
              <a:rPr lang="it-IT" err="1"/>
              <a:t>pre</a:t>
            </a:r>
            <a:r>
              <a:rPr lang="it-IT"/>
              <a:t>-processing</a:t>
            </a:r>
          </a:p>
        </p:txBody>
      </p:sp>
      <p:pic>
        <p:nvPicPr>
          <p:cNvPr id="6" name="Immagine 5" descr="Immagine che contiene testo, Carattere, Elementi grafici, grafica&#10;&#10;Descrizione generata automaticamente">
            <a:extLst>
              <a:ext uri="{FF2B5EF4-FFF2-40B4-BE49-F238E27FC236}">
                <a16:creationId xmlns:a16="http://schemas.microsoft.com/office/drawing/2014/main" id="{645F3B00-FD5D-A880-2712-367089AB0A18}"/>
              </a:ext>
            </a:extLst>
          </p:cNvPr>
          <p:cNvPicPr>
            <a:picLocks noChangeAspect="1"/>
          </p:cNvPicPr>
          <p:nvPr/>
        </p:nvPicPr>
        <p:blipFill>
          <a:blip r:embed="rId2"/>
          <a:stretch>
            <a:fillRect/>
          </a:stretch>
        </p:blipFill>
        <p:spPr>
          <a:xfrm>
            <a:off x="5582452" y="1340643"/>
            <a:ext cx="2460820" cy="572700"/>
          </a:xfrm>
          <a:prstGeom prst="rect">
            <a:avLst/>
          </a:prstGeom>
        </p:spPr>
      </p:pic>
      <p:sp>
        <p:nvSpPr>
          <p:cNvPr id="11" name="CasellaDiTesto 10">
            <a:extLst>
              <a:ext uri="{FF2B5EF4-FFF2-40B4-BE49-F238E27FC236}">
                <a16:creationId xmlns:a16="http://schemas.microsoft.com/office/drawing/2014/main" id="{C6B9CFEE-8616-B66B-B411-6A410FE40871}"/>
              </a:ext>
            </a:extLst>
          </p:cNvPr>
          <p:cNvSpPr txBox="1"/>
          <p:nvPr/>
        </p:nvSpPr>
        <p:spPr>
          <a:xfrm>
            <a:off x="550921" y="1340643"/>
            <a:ext cx="4572000" cy="3323987"/>
          </a:xfrm>
          <a:prstGeom prst="rect">
            <a:avLst/>
          </a:prstGeom>
          <a:noFill/>
        </p:spPr>
        <p:txBody>
          <a:bodyPr wrap="square">
            <a:spAutoFit/>
          </a:bodyPr>
          <a:lstStyle/>
          <a:p>
            <a:pPr marL="285750" indent="-285750" algn="l">
              <a:buClr>
                <a:schemeClr val="bg2"/>
              </a:buClr>
              <a:buFont typeface="Arial" panose="020B0604020202020204" pitchFamily="34" charset="0"/>
              <a:buChar char="•"/>
            </a:pPr>
            <a:r>
              <a:rPr lang="it-IT" b="1" i="0" u="none" strike="noStrike">
                <a:solidFill>
                  <a:srgbClr val="0D0D0D"/>
                </a:solidFill>
                <a:effectLst/>
                <a:latin typeface="DM Sans" pitchFamily="2" charset="77"/>
              </a:rPr>
              <a:t>Origine dei dati: </a:t>
            </a:r>
            <a:r>
              <a:rPr lang="it-IT" b="0" i="0" u="none" strike="noStrike">
                <a:solidFill>
                  <a:srgbClr val="0D0D0D"/>
                </a:solidFill>
                <a:effectLst/>
                <a:latin typeface="DM Sans" pitchFamily="2" charset="77"/>
              </a:rPr>
              <a:t>I dati sono stati scaricati dal </a:t>
            </a:r>
            <a:r>
              <a:rPr lang="it-IT" b="0" i="1" u="none" strike="noStrike">
                <a:solidFill>
                  <a:srgbClr val="0D0D0D"/>
                </a:solidFill>
                <a:effectLst/>
                <a:latin typeface="DM Sans" pitchFamily="2" charset="77"/>
              </a:rPr>
              <a:t>National Center for </a:t>
            </a:r>
            <a:r>
              <a:rPr lang="it-IT" b="0" i="1" u="none" strike="noStrike" err="1">
                <a:solidFill>
                  <a:srgbClr val="0D0D0D"/>
                </a:solidFill>
                <a:effectLst/>
                <a:latin typeface="DM Sans" pitchFamily="2" charset="77"/>
              </a:rPr>
              <a:t>Biotechnology</a:t>
            </a:r>
            <a:r>
              <a:rPr lang="it-IT" b="0" i="1" u="none" strike="noStrike">
                <a:solidFill>
                  <a:srgbClr val="0D0D0D"/>
                </a:solidFill>
                <a:effectLst/>
                <a:latin typeface="DM Sans" pitchFamily="2" charset="77"/>
              </a:rPr>
              <a:t> Information (NCBI) </a:t>
            </a:r>
            <a:r>
              <a:rPr lang="it-IT" b="0" i="0" u="none" strike="noStrike">
                <a:solidFill>
                  <a:srgbClr val="0D0D0D"/>
                </a:solidFill>
                <a:effectLst/>
                <a:latin typeface="DM Sans" pitchFamily="2" charset="77"/>
              </a:rPr>
              <a:t>tramite l'API </a:t>
            </a:r>
            <a:r>
              <a:rPr lang="it-IT" b="0" i="0" u="none" strike="noStrike" err="1">
                <a:solidFill>
                  <a:srgbClr val="0D0D0D"/>
                </a:solidFill>
                <a:effectLst/>
                <a:latin typeface="DM Sans" pitchFamily="2" charset="77"/>
              </a:rPr>
              <a:t>Entrez</a:t>
            </a:r>
            <a:r>
              <a:rPr lang="it-IT" b="0" i="0" u="none" strike="noStrike">
                <a:solidFill>
                  <a:srgbClr val="0D0D0D"/>
                </a:solidFill>
                <a:effectLst/>
                <a:latin typeface="DM Sans" pitchFamily="2" charset="77"/>
              </a:rPr>
              <a:t>.</a:t>
            </a:r>
          </a:p>
          <a:p>
            <a:pPr marL="285750" indent="-285750" algn="l">
              <a:buClr>
                <a:schemeClr val="bg2"/>
              </a:buClr>
              <a:buFont typeface="Arial" panose="020B0604020202020204" pitchFamily="34" charset="0"/>
              <a:buChar char="•"/>
            </a:pPr>
            <a:endParaRPr lang="it-IT" b="0" i="0" u="none" strike="noStrike">
              <a:solidFill>
                <a:srgbClr val="0D0D0D"/>
              </a:solidFill>
              <a:effectLst/>
              <a:latin typeface="DM Sans" pitchFamily="2" charset="77"/>
            </a:endParaRPr>
          </a:p>
          <a:p>
            <a:pPr marL="285750" indent="-285750" algn="l">
              <a:buClr>
                <a:schemeClr val="bg2"/>
              </a:buClr>
              <a:buFont typeface="Arial" panose="020B0604020202020204" pitchFamily="34" charset="0"/>
              <a:buChar char="•"/>
            </a:pPr>
            <a:r>
              <a:rPr lang="it-IT" b="1" i="0" u="none" strike="noStrike" err="1">
                <a:solidFill>
                  <a:srgbClr val="0D0D0D"/>
                </a:solidFill>
                <a:effectLst/>
                <a:latin typeface="DM Sans" pitchFamily="2" charset="77"/>
              </a:rPr>
              <a:t>Preprocessing</a:t>
            </a:r>
            <a:r>
              <a:rPr lang="it-IT" b="1" i="0" u="none" strike="noStrike">
                <a:solidFill>
                  <a:srgbClr val="0D0D0D"/>
                </a:solidFill>
                <a:effectLst/>
                <a:latin typeface="DM Sans" pitchFamily="2" charset="77"/>
              </a:rPr>
              <a:t>: </a:t>
            </a:r>
            <a:r>
              <a:rPr lang="it-IT" b="0" i="0" u="none" strike="noStrike">
                <a:solidFill>
                  <a:srgbClr val="0D0D0D"/>
                </a:solidFill>
                <a:effectLst/>
                <a:latin typeface="DM Sans" pitchFamily="2" charset="77"/>
              </a:rPr>
              <a:t>I file in formato fasta vengono divisi in singoli record e per ciascun record viene fatta una query </a:t>
            </a:r>
            <a:r>
              <a:rPr lang="it-IT" u="none" strike="noStrike">
                <a:solidFill>
                  <a:srgbClr val="0D0D0D"/>
                </a:solidFill>
                <a:effectLst/>
                <a:latin typeface="DM Sans" pitchFamily="2" charset="77"/>
              </a:rPr>
              <a:t>all</a:t>
            </a:r>
            <a:r>
              <a:rPr lang="it-IT" i="1" u="none" strike="noStrike">
                <a:solidFill>
                  <a:srgbClr val="0D0D0D"/>
                </a:solidFill>
                <a:effectLst/>
                <a:latin typeface="DM Sans" pitchFamily="2" charset="77"/>
              </a:rPr>
              <a:t>'API </a:t>
            </a:r>
            <a:r>
              <a:rPr lang="it-IT" i="1" u="none" strike="noStrike" err="1">
                <a:solidFill>
                  <a:srgbClr val="0D0D0D"/>
                </a:solidFill>
                <a:effectLst/>
                <a:latin typeface="DM Sans" pitchFamily="2" charset="77"/>
              </a:rPr>
              <a:t>Entrez</a:t>
            </a:r>
            <a:r>
              <a:rPr lang="it-IT" i="1" u="none" strike="noStrike">
                <a:solidFill>
                  <a:srgbClr val="0D0D0D"/>
                </a:solidFill>
                <a:effectLst/>
                <a:latin typeface="DM Sans" pitchFamily="2" charset="77"/>
              </a:rPr>
              <a:t> </a:t>
            </a:r>
            <a:r>
              <a:rPr lang="it-IT" b="0" i="0" u="none" strike="noStrike">
                <a:solidFill>
                  <a:srgbClr val="0D0D0D"/>
                </a:solidFill>
                <a:effectLst/>
                <a:latin typeface="DM Sans" pitchFamily="2" charset="77"/>
              </a:rPr>
              <a:t>per ottenere la tassonomia.</a:t>
            </a:r>
          </a:p>
          <a:p>
            <a:pPr marL="285750" indent="-285750" algn="l">
              <a:buClr>
                <a:schemeClr val="bg2"/>
              </a:buClr>
              <a:buFont typeface="Arial" panose="020B0604020202020204" pitchFamily="34" charset="0"/>
              <a:buChar char="•"/>
            </a:pPr>
            <a:endParaRPr lang="it-IT" b="0" i="0" u="none" strike="noStrike">
              <a:solidFill>
                <a:srgbClr val="0D0D0D"/>
              </a:solidFill>
              <a:effectLst/>
              <a:latin typeface="DM Sans" pitchFamily="2" charset="77"/>
            </a:endParaRPr>
          </a:p>
          <a:p>
            <a:pPr marL="285750" indent="-285750" algn="l">
              <a:buClr>
                <a:schemeClr val="bg2"/>
              </a:buClr>
              <a:buFont typeface="Arial" panose="020B0604020202020204" pitchFamily="34" charset="0"/>
              <a:buChar char="•"/>
            </a:pPr>
            <a:r>
              <a:rPr lang="it-IT" b="1" i="0" u="none" strike="noStrike">
                <a:solidFill>
                  <a:srgbClr val="0D0D0D"/>
                </a:solidFill>
                <a:effectLst/>
                <a:latin typeface="DM Sans" pitchFamily="2" charset="77"/>
              </a:rPr>
              <a:t>Etichettatura dei record: </a:t>
            </a:r>
            <a:r>
              <a:rPr lang="it-IT" b="0" i="0" u="none" strike="noStrike">
                <a:solidFill>
                  <a:srgbClr val="0D0D0D"/>
                </a:solidFill>
                <a:effectLst/>
                <a:latin typeface="DM Sans" pitchFamily="2" charset="77"/>
              </a:rPr>
              <a:t>La tassonomia ottenuta è stata aggiunta come label ai record, che sono stati quindi trasformati in un grande </a:t>
            </a:r>
            <a:r>
              <a:rPr lang="it-IT" b="0" i="0" u="none" strike="noStrike" err="1">
                <a:solidFill>
                  <a:srgbClr val="0D0D0D"/>
                </a:solidFill>
                <a:effectLst/>
                <a:latin typeface="DM Sans" pitchFamily="2" charset="77"/>
              </a:rPr>
              <a:t>dataframe</a:t>
            </a:r>
            <a:r>
              <a:rPr lang="it-IT" b="0" i="0" u="none" strike="noStrike">
                <a:solidFill>
                  <a:srgbClr val="0D0D0D"/>
                </a:solidFill>
                <a:effectLst/>
                <a:latin typeface="DM Sans" pitchFamily="2" charset="77"/>
              </a:rPr>
              <a:t> </a:t>
            </a:r>
            <a:r>
              <a:rPr lang="it-IT" b="0" i="0" u="none" strike="noStrike" err="1">
                <a:solidFill>
                  <a:srgbClr val="0D0D0D"/>
                </a:solidFill>
                <a:effectLst/>
                <a:latin typeface="DM Sans" pitchFamily="2" charset="77"/>
              </a:rPr>
              <a:t>pandas</a:t>
            </a:r>
            <a:r>
              <a:rPr lang="it-IT" b="0" i="0" u="none" strike="noStrike">
                <a:solidFill>
                  <a:srgbClr val="0D0D0D"/>
                </a:solidFill>
                <a:effectLst/>
                <a:latin typeface="DM Sans" pitchFamily="2" charset="77"/>
              </a:rPr>
              <a:t>. Questo </a:t>
            </a:r>
            <a:r>
              <a:rPr lang="it-IT" b="0" i="0" u="none" strike="noStrike" err="1">
                <a:solidFill>
                  <a:srgbClr val="0D0D0D"/>
                </a:solidFill>
                <a:effectLst/>
                <a:latin typeface="DM Sans" pitchFamily="2" charset="77"/>
              </a:rPr>
              <a:t>dataframe</a:t>
            </a:r>
            <a:r>
              <a:rPr lang="it-IT" b="0" i="0" u="none" strike="noStrike">
                <a:solidFill>
                  <a:srgbClr val="0D0D0D"/>
                </a:solidFill>
                <a:effectLst/>
                <a:latin typeface="DM Sans" pitchFamily="2" charset="77"/>
              </a:rPr>
              <a:t> è stato successivamente suddiviso in dataset di </a:t>
            </a:r>
            <a:r>
              <a:rPr lang="it-IT" b="0" i="0" u="none" strike="noStrike" err="1">
                <a:solidFill>
                  <a:srgbClr val="0D0D0D"/>
                </a:solidFill>
                <a:effectLst/>
                <a:latin typeface="DM Sans" pitchFamily="2" charset="77"/>
              </a:rPr>
              <a:t>train</a:t>
            </a:r>
            <a:r>
              <a:rPr lang="it-IT" b="0" i="0" u="none" strike="noStrike">
                <a:solidFill>
                  <a:srgbClr val="0D0D0D"/>
                </a:solidFill>
                <a:effectLst/>
                <a:latin typeface="DM Sans" pitchFamily="2" charset="77"/>
              </a:rPr>
              <a:t>, </a:t>
            </a:r>
            <a:r>
              <a:rPr lang="it-IT" b="0" i="0" u="none" strike="noStrike" err="1">
                <a:solidFill>
                  <a:srgbClr val="0D0D0D"/>
                </a:solidFill>
                <a:effectLst/>
                <a:latin typeface="DM Sans" pitchFamily="2" charset="77"/>
              </a:rPr>
              <a:t>validation</a:t>
            </a:r>
            <a:r>
              <a:rPr lang="it-IT" b="0" i="0" u="none" strike="noStrike">
                <a:solidFill>
                  <a:srgbClr val="0D0D0D"/>
                </a:solidFill>
                <a:effectLst/>
                <a:latin typeface="DM Sans" pitchFamily="2" charset="77"/>
              </a:rPr>
              <a:t> e test.</a:t>
            </a:r>
          </a:p>
        </p:txBody>
      </p:sp>
      <p:pic>
        <p:nvPicPr>
          <p:cNvPr id="16" name="Immagine 15" descr="Immagine che contiene Elementi grafici, clipart, grafica, Carattere&#10;&#10;Descrizione generata automaticamente">
            <a:extLst>
              <a:ext uri="{FF2B5EF4-FFF2-40B4-BE49-F238E27FC236}">
                <a16:creationId xmlns:a16="http://schemas.microsoft.com/office/drawing/2014/main" id="{04EB100D-1D6F-22D0-207E-65EEB3AFF116}"/>
              </a:ext>
            </a:extLst>
          </p:cNvPr>
          <p:cNvPicPr>
            <a:picLocks noChangeAspect="1"/>
          </p:cNvPicPr>
          <p:nvPr/>
        </p:nvPicPr>
        <p:blipFill>
          <a:blip r:embed="rId3"/>
          <a:stretch>
            <a:fillRect/>
          </a:stretch>
        </p:blipFill>
        <p:spPr>
          <a:xfrm>
            <a:off x="6472663" y="2420047"/>
            <a:ext cx="680397" cy="680397"/>
          </a:xfrm>
          <a:prstGeom prst="rect">
            <a:avLst/>
          </a:prstGeom>
        </p:spPr>
      </p:pic>
      <p:pic>
        <p:nvPicPr>
          <p:cNvPr id="17" name="Immagine 16">
            <a:extLst>
              <a:ext uri="{FF2B5EF4-FFF2-40B4-BE49-F238E27FC236}">
                <a16:creationId xmlns:a16="http://schemas.microsoft.com/office/drawing/2014/main" id="{B2D9B6BF-FE2E-E139-BA51-4C6DC18DCEDB}"/>
              </a:ext>
            </a:extLst>
          </p:cNvPr>
          <p:cNvPicPr>
            <a:picLocks noChangeAspect="1"/>
          </p:cNvPicPr>
          <p:nvPr/>
        </p:nvPicPr>
        <p:blipFill>
          <a:blip r:embed="rId4"/>
          <a:stretch>
            <a:fillRect/>
          </a:stretch>
        </p:blipFill>
        <p:spPr>
          <a:xfrm>
            <a:off x="6388491" y="3666067"/>
            <a:ext cx="848739" cy="848739"/>
          </a:xfrm>
          <a:prstGeom prst="rect">
            <a:avLst/>
          </a:prstGeom>
        </p:spPr>
      </p:pic>
      <p:cxnSp>
        <p:nvCxnSpPr>
          <p:cNvPr id="24" name="Connettore 1 23">
            <a:extLst>
              <a:ext uri="{FF2B5EF4-FFF2-40B4-BE49-F238E27FC236}">
                <a16:creationId xmlns:a16="http://schemas.microsoft.com/office/drawing/2014/main" id="{A5F93BE3-A992-1026-E5E4-1140C0708F14}"/>
              </a:ext>
            </a:extLst>
          </p:cNvPr>
          <p:cNvCxnSpPr>
            <a:cxnSpLocks/>
          </p:cNvCxnSpPr>
          <p:nvPr/>
        </p:nvCxnSpPr>
        <p:spPr>
          <a:xfrm>
            <a:off x="7153060" y="3666067"/>
            <a:ext cx="944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nettore 1 28">
            <a:extLst>
              <a:ext uri="{FF2B5EF4-FFF2-40B4-BE49-F238E27FC236}">
                <a16:creationId xmlns:a16="http://schemas.microsoft.com/office/drawing/2014/main" id="{C0C805DF-88C8-A5BA-32DB-3F218423D25F}"/>
              </a:ext>
            </a:extLst>
          </p:cNvPr>
          <p:cNvCxnSpPr>
            <a:stCxn id="6" idx="2"/>
            <a:endCxn id="16" idx="0"/>
          </p:cNvCxnSpPr>
          <p:nvPr/>
        </p:nvCxnSpPr>
        <p:spPr>
          <a:xfrm>
            <a:off x="6812862" y="1913343"/>
            <a:ext cx="0" cy="506704"/>
          </a:xfrm>
          <a:prstGeom prst="line">
            <a:avLst/>
          </a:prstGeom>
        </p:spPr>
        <p:style>
          <a:lnRef idx="1">
            <a:schemeClr val="dk1"/>
          </a:lnRef>
          <a:fillRef idx="0">
            <a:schemeClr val="dk1"/>
          </a:fillRef>
          <a:effectRef idx="0">
            <a:schemeClr val="dk1"/>
          </a:effectRef>
          <a:fontRef idx="minor">
            <a:schemeClr val="tx1"/>
          </a:fontRef>
        </p:style>
      </p:cxnSp>
      <p:cxnSp>
        <p:nvCxnSpPr>
          <p:cNvPr id="30" name="Connettore 1 29">
            <a:extLst>
              <a:ext uri="{FF2B5EF4-FFF2-40B4-BE49-F238E27FC236}">
                <a16:creationId xmlns:a16="http://schemas.microsoft.com/office/drawing/2014/main" id="{90684FEF-8B33-D9DD-6C02-CB164B69FD73}"/>
              </a:ext>
            </a:extLst>
          </p:cNvPr>
          <p:cNvCxnSpPr>
            <a:cxnSpLocks/>
            <a:stCxn id="16" idx="2"/>
            <a:endCxn id="17" idx="0"/>
          </p:cNvCxnSpPr>
          <p:nvPr/>
        </p:nvCxnSpPr>
        <p:spPr>
          <a:xfrm flipH="1">
            <a:off x="6812861" y="3100444"/>
            <a:ext cx="1" cy="56562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290850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271E98A-5029-1326-0CC1-1F2E47AFFDAD}"/>
              </a:ext>
            </a:extLst>
          </p:cNvPr>
          <p:cNvSpPr>
            <a:spLocks noGrp="1"/>
          </p:cNvSpPr>
          <p:nvPr>
            <p:ph type="title"/>
          </p:nvPr>
        </p:nvSpPr>
        <p:spPr>
          <a:xfrm>
            <a:off x="720000" y="310554"/>
            <a:ext cx="7704000" cy="572700"/>
          </a:xfrm>
        </p:spPr>
        <p:txBody>
          <a:bodyPr/>
          <a:lstStyle/>
          <a:p>
            <a:r>
              <a:rPr lang="it-IT" err="1">
                <a:solidFill>
                  <a:srgbClr val="2A2A2A"/>
                </a:solidFill>
                <a:effectLst/>
                <a:latin typeface="DM Sans" pitchFamily="2" charset="77"/>
              </a:rPr>
              <a:t>DiffPool</a:t>
            </a:r>
            <a:r>
              <a:rPr lang="it-IT">
                <a:solidFill>
                  <a:srgbClr val="2A2A2A"/>
                </a:solidFill>
                <a:effectLst/>
                <a:latin typeface="DM Sans" pitchFamily="2" charset="77"/>
              </a:rPr>
              <a:t> GNN</a:t>
            </a:r>
            <a:br>
              <a:rPr lang="it-IT">
                <a:solidFill>
                  <a:srgbClr val="2A2A2A"/>
                </a:solidFill>
                <a:effectLst/>
                <a:latin typeface="Helvetica" pitchFamily="2" charset="0"/>
              </a:rPr>
            </a:br>
            <a:endParaRPr lang="it-IT"/>
          </a:p>
        </p:txBody>
      </p:sp>
      <p:pic>
        <p:nvPicPr>
          <p:cNvPr id="4" name="Immagine 3" descr="Immagine che contiene diagramma, linea, schermata, origami&#10;&#10;Descrizione generata automaticamente">
            <a:extLst>
              <a:ext uri="{FF2B5EF4-FFF2-40B4-BE49-F238E27FC236}">
                <a16:creationId xmlns:a16="http://schemas.microsoft.com/office/drawing/2014/main" id="{08956ADF-4E23-E3B9-CB22-D0B08541A826}"/>
              </a:ext>
            </a:extLst>
          </p:cNvPr>
          <p:cNvPicPr>
            <a:picLocks noChangeAspect="1"/>
          </p:cNvPicPr>
          <p:nvPr/>
        </p:nvPicPr>
        <p:blipFill>
          <a:blip r:embed="rId3"/>
          <a:stretch>
            <a:fillRect/>
          </a:stretch>
        </p:blipFill>
        <p:spPr>
          <a:xfrm>
            <a:off x="685800" y="1078921"/>
            <a:ext cx="7772400" cy="2173363"/>
          </a:xfrm>
          <a:prstGeom prst="rect">
            <a:avLst/>
          </a:prstGeom>
        </p:spPr>
      </p:pic>
      <p:sp>
        <p:nvSpPr>
          <p:cNvPr id="6" name="CasellaDiTesto 5">
            <a:extLst>
              <a:ext uri="{FF2B5EF4-FFF2-40B4-BE49-F238E27FC236}">
                <a16:creationId xmlns:a16="http://schemas.microsoft.com/office/drawing/2014/main" id="{2C3E323B-C220-AC83-A599-61AE4B6EF18B}"/>
              </a:ext>
            </a:extLst>
          </p:cNvPr>
          <p:cNvSpPr txBox="1"/>
          <p:nvPr/>
        </p:nvSpPr>
        <p:spPr>
          <a:xfrm>
            <a:off x="685800" y="3447951"/>
            <a:ext cx="7772399" cy="1600438"/>
          </a:xfrm>
          <a:prstGeom prst="rect">
            <a:avLst/>
          </a:prstGeom>
          <a:noFill/>
        </p:spPr>
        <p:txBody>
          <a:bodyPr wrap="square">
            <a:spAutoFit/>
          </a:bodyPr>
          <a:lstStyle/>
          <a:p>
            <a:pPr marL="285750" indent="-285750" algn="just">
              <a:buClr>
                <a:schemeClr val="bg2"/>
              </a:buClr>
              <a:buFont typeface="Arial" panose="020B0604020202020204" pitchFamily="34" charset="0"/>
              <a:buChar char="•"/>
            </a:pPr>
            <a:r>
              <a:rPr lang="it-IT" b="0" i="0" u="none" strike="noStrike" err="1">
                <a:solidFill>
                  <a:srgbClr val="0D0D0D"/>
                </a:solidFill>
                <a:effectLst/>
                <a:latin typeface="Söhne"/>
              </a:rPr>
              <a:t>DiffPool</a:t>
            </a:r>
            <a:r>
              <a:rPr lang="it-IT" b="0" i="0" u="none" strike="noStrike">
                <a:solidFill>
                  <a:srgbClr val="0D0D0D"/>
                </a:solidFill>
                <a:effectLst/>
                <a:latin typeface="Söhne"/>
              </a:rPr>
              <a:t> assegna in modo differenziabile i nodi dei grafici a cluster.</a:t>
            </a:r>
          </a:p>
          <a:p>
            <a:pPr marL="285750" indent="-285750" algn="just">
              <a:buClr>
                <a:schemeClr val="bg2"/>
              </a:buClr>
              <a:buFont typeface="Arial" panose="020B0604020202020204" pitchFamily="34" charset="0"/>
              <a:buChar char="•"/>
            </a:pPr>
            <a:r>
              <a:rPr lang="it-IT" b="0" i="0" u="none" strike="noStrike">
                <a:solidFill>
                  <a:srgbClr val="0D0D0D"/>
                </a:solidFill>
                <a:effectLst/>
                <a:latin typeface="Söhne"/>
              </a:rPr>
              <a:t>Ogni cluster rappresenta un'aggregazione di nodi, formando l'input per il livello successivo di GNN.</a:t>
            </a:r>
          </a:p>
          <a:p>
            <a:pPr marL="285750" indent="-285750" algn="just">
              <a:buClr>
                <a:schemeClr val="bg2"/>
              </a:buClr>
              <a:buFont typeface="Arial" panose="020B0604020202020204" pitchFamily="34" charset="0"/>
              <a:buChar char="•"/>
            </a:pPr>
            <a:r>
              <a:rPr lang="it-IT" b="0" i="0" u="none" strike="noStrike">
                <a:solidFill>
                  <a:srgbClr val="0D0D0D"/>
                </a:solidFill>
                <a:effectLst/>
                <a:latin typeface="Söhne"/>
              </a:rPr>
              <a:t>Questo processo permette di creare rappresentazioni gerarchiche dei grafici.</a:t>
            </a:r>
          </a:p>
          <a:p>
            <a:pPr marL="285750" indent="-285750" algn="just">
              <a:buClr>
                <a:schemeClr val="bg2"/>
              </a:buClr>
              <a:buFont typeface="Arial" panose="020B0604020202020204" pitchFamily="34" charset="0"/>
              <a:buChar char="•"/>
            </a:pPr>
            <a:r>
              <a:rPr lang="it-IT" b="0" i="0" u="none" strike="noStrike">
                <a:solidFill>
                  <a:srgbClr val="0D0D0D"/>
                </a:solidFill>
                <a:effectLst/>
                <a:latin typeface="Söhne"/>
              </a:rPr>
              <a:t>Migliora significativamente la precisione della classificazione dei grafici rispetto agli approcci di pooling esistenti.</a:t>
            </a:r>
          </a:p>
          <a:p>
            <a:pPr marL="285750" indent="-285750" algn="just">
              <a:buClr>
                <a:schemeClr val="bg2"/>
              </a:buClr>
              <a:buFont typeface="Arial" panose="020B0604020202020204" pitchFamily="34" charset="0"/>
              <a:buChar char="•"/>
            </a:pPr>
            <a:r>
              <a:rPr lang="it-IT" b="0" i="0" u="none" strike="noStrike">
                <a:solidFill>
                  <a:srgbClr val="0D0D0D"/>
                </a:solidFill>
                <a:effectLst/>
                <a:latin typeface="Söhne"/>
              </a:rPr>
              <a:t>Consente una maggiore flessibilità e adattabilità nelle architetture di GNN.</a:t>
            </a:r>
          </a:p>
          <a:p>
            <a:pPr algn="l">
              <a:buClr>
                <a:schemeClr val="bg2"/>
              </a:buClr>
              <a:buFont typeface="Arial" panose="020B0604020202020204" pitchFamily="34" charset="0"/>
              <a:buChar char="•"/>
            </a:pPr>
            <a:endParaRPr lang="it-IT" b="0" i="0" u="none" strike="noStrike">
              <a:solidFill>
                <a:srgbClr val="0D0D0D"/>
              </a:solidFill>
              <a:effectLst/>
              <a:latin typeface="Söhne"/>
            </a:endParaRPr>
          </a:p>
        </p:txBody>
      </p:sp>
    </p:spTree>
    <p:extLst>
      <p:ext uri="{BB962C8B-B14F-4D97-AF65-F5344CB8AC3E}">
        <p14:creationId xmlns:p14="http://schemas.microsoft.com/office/powerpoint/2010/main" val="37751736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A6D676-9C1D-ECB4-8798-4F181834A2E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F20715C-D8CC-090D-D07A-B828AC973E87}"/>
              </a:ext>
            </a:extLst>
          </p:cNvPr>
          <p:cNvSpPr>
            <a:spLocks noGrp="1"/>
          </p:cNvSpPr>
          <p:nvPr>
            <p:ph type="title"/>
          </p:nvPr>
        </p:nvSpPr>
        <p:spPr>
          <a:xfrm>
            <a:off x="720000" y="310554"/>
            <a:ext cx="7704000" cy="572700"/>
          </a:xfrm>
        </p:spPr>
        <p:txBody>
          <a:bodyPr/>
          <a:lstStyle/>
          <a:p>
            <a:r>
              <a:rPr lang="it-IT">
                <a:solidFill>
                  <a:srgbClr val="2A2A2A"/>
                </a:solidFill>
                <a:effectLst/>
                <a:latin typeface="DM Sans" pitchFamily="2" charset="77"/>
              </a:rPr>
              <a:t>Training del modello</a:t>
            </a:r>
            <a:br>
              <a:rPr lang="it-IT">
                <a:solidFill>
                  <a:srgbClr val="2A2A2A"/>
                </a:solidFill>
                <a:effectLst/>
                <a:latin typeface="Helvetica" pitchFamily="2" charset="0"/>
              </a:rPr>
            </a:br>
            <a:endParaRPr lang="it-IT"/>
          </a:p>
        </p:txBody>
      </p:sp>
      <p:sp>
        <p:nvSpPr>
          <p:cNvPr id="4" name="CasellaDiTesto 3">
            <a:extLst>
              <a:ext uri="{FF2B5EF4-FFF2-40B4-BE49-F238E27FC236}">
                <a16:creationId xmlns:a16="http://schemas.microsoft.com/office/drawing/2014/main" id="{53F9E5B5-E9A5-5796-944D-F41A152034AC}"/>
              </a:ext>
            </a:extLst>
          </p:cNvPr>
          <p:cNvSpPr txBox="1"/>
          <p:nvPr/>
        </p:nvSpPr>
        <p:spPr>
          <a:xfrm>
            <a:off x="720000" y="1448365"/>
            <a:ext cx="3638244" cy="2246769"/>
          </a:xfrm>
          <a:prstGeom prst="rect">
            <a:avLst/>
          </a:prstGeom>
          <a:noFill/>
        </p:spPr>
        <p:txBody>
          <a:bodyPr wrap="square">
            <a:spAutoFit/>
          </a:bodyPr>
          <a:lstStyle/>
          <a:p>
            <a:pPr marL="285750" indent="-285750" algn="just">
              <a:buClr>
                <a:schemeClr val="bg2"/>
              </a:buClr>
              <a:buFont typeface="Arial" panose="020B0604020202020204" pitchFamily="34" charset="0"/>
              <a:buChar char="•"/>
            </a:pPr>
            <a:r>
              <a:rPr lang="it-IT" b="0" i="0" u="none" strike="noStrike">
                <a:solidFill>
                  <a:srgbClr val="0D0D0D"/>
                </a:solidFill>
                <a:effectLst/>
                <a:latin typeface="DM Sans" pitchFamily="2" charset="77"/>
              </a:rPr>
              <a:t>Per l'addestramento del modello, è stata utilizzata una sequenza di </a:t>
            </a:r>
            <a:r>
              <a:rPr lang="it-IT" b="0" i="0" u="none" strike="noStrike" err="1">
                <a:solidFill>
                  <a:srgbClr val="0D0D0D"/>
                </a:solidFill>
                <a:effectLst/>
                <a:latin typeface="DM Sans" pitchFamily="2" charset="77"/>
              </a:rPr>
              <a:t>read</a:t>
            </a:r>
            <a:r>
              <a:rPr lang="it-IT" b="0" i="0" u="none" strike="noStrike">
                <a:solidFill>
                  <a:srgbClr val="0D0D0D"/>
                </a:solidFill>
                <a:effectLst/>
                <a:latin typeface="DM Sans" pitchFamily="2" charset="77"/>
              </a:rPr>
              <a:t> di lunghezza 250 con un </a:t>
            </a:r>
            <a:r>
              <a:rPr lang="it-IT" b="0" i="0" u="none" strike="noStrike" err="1">
                <a:solidFill>
                  <a:srgbClr val="0D0D0D"/>
                </a:solidFill>
                <a:effectLst/>
                <a:latin typeface="DM Sans" pitchFamily="2" charset="77"/>
              </a:rPr>
              <a:t>overlap</a:t>
            </a:r>
            <a:r>
              <a:rPr lang="it-IT" b="0" i="0" u="none" strike="noStrike">
                <a:solidFill>
                  <a:srgbClr val="0D0D0D"/>
                </a:solidFill>
                <a:effectLst/>
                <a:latin typeface="DM Sans" pitchFamily="2" charset="77"/>
              </a:rPr>
              <a:t> di 200 basi. </a:t>
            </a:r>
          </a:p>
          <a:p>
            <a:pPr marL="285750" indent="-285750" algn="just">
              <a:buClr>
                <a:schemeClr val="bg2"/>
              </a:buClr>
              <a:buFont typeface="Arial" panose="020B0604020202020204" pitchFamily="34" charset="0"/>
              <a:buChar char="•"/>
            </a:pPr>
            <a:endParaRPr lang="it-IT">
              <a:solidFill>
                <a:srgbClr val="0D0D0D"/>
              </a:solidFill>
              <a:latin typeface="DM Sans" pitchFamily="2" charset="77"/>
            </a:endParaRPr>
          </a:p>
          <a:p>
            <a:pPr marL="285750" indent="-285750" algn="just">
              <a:buClr>
                <a:schemeClr val="bg2"/>
              </a:buClr>
              <a:buFont typeface="Arial" panose="020B0604020202020204" pitchFamily="34" charset="0"/>
              <a:buChar char="•"/>
            </a:pPr>
            <a:r>
              <a:rPr lang="it-IT">
                <a:solidFill>
                  <a:srgbClr val="0D0D0D"/>
                </a:solidFill>
                <a:latin typeface="DM Sans" pitchFamily="2" charset="77"/>
              </a:rPr>
              <a:t>M</a:t>
            </a:r>
            <a:r>
              <a:rPr lang="it-IT" b="0" i="0" u="none" strike="noStrike">
                <a:solidFill>
                  <a:srgbClr val="0D0D0D"/>
                </a:solidFill>
                <a:effectLst/>
                <a:latin typeface="DM Sans" pitchFamily="2" charset="77"/>
              </a:rPr>
              <a:t>assimizzare l'utilizzo delle informazioni contenute nelle </a:t>
            </a:r>
            <a:r>
              <a:rPr lang="it-IT" b="0" i="0" u="none" strike="noStrike" err="1">
                <a:solidFill>
                  <a:srgbClr val="0D0D0D"/>
                </a:solidFill>
                <a:effectLst/>
                <a:latin typeface="DM Sans" pitchFamily="2" charset="77"/>
              </a:rPr>
              <a:t>read</a:t>
            </a:r>
            <a:r>
              <a:rPr lang="it-IT" b="0" i="0" u="none" strike="noStrike">
                <a:solidFill>
                  <a:srgbClr val="0D0D0D"/>
                </a:solidFill>
                <a:effectLst/>
                <a:latin typeface="DM Sans" pitchFamily="2" charset="77"/>
              </a:rPr>
              <a:t> e ridurre al minimo la perdita di dati durante il processo di estrazione delle features.</a:t>
            </a:r>
            <a:endParaRPr lang="it-IT">
              <a:latin typeface="DM Sans" pitchFamily="2" charset="77"/>
            </a:endParaRPr>
          </a:p>
        </p:txBody>
      </p:sp>
      <p:graphicFrame>
        <p:nvGraphicFramePr>
          <p:cNvPr id="5" name="Tabella 4">
            <a:extLst>
              <a:ext uri="{FF2B5EF4-FFF2-40B4-BE49-F238E27FC236}">
                <a16:creationId xmlns:a16="http://schemas.microsoft.com/office/drawing/2014/main" id="{3D1D899F-9E27-C0CC-D9FF-38E7C06B073B}"/>
              </a:ext>
            </a:extLst>
          </p:cNvPr>
          <p:cNvGraphicFramePr>
            <a:graphicFrameLocks noGrp="1"/>
          </p:cNvGraphicFramePr>
          <p:nvPr>
            <p:extLst>
              <p:ext uri="{D42A27DB-BD31-4B8C-83A1-F6EECF244321}">
                <p14:modId xmlns:p14="http://schemas.microsoft.com/office/powerpoint/2010/main" val="3845025576"/>
              </p:ext>
            </p:extLst>
          </p:nvPr>
        </p:nvGraphicFramePr>
        <p:xfrm>
          <a:off x="4572000" y="2266676"/>
          <a:ext cx="4374513" cy="610146"/>
        </p:xfrm>
        <a:graphic>
          <a:graphicData uri="http://schemas.openxmlformats.org/drawingml/2006/table">
            <a:tbl>
              <a:tblPr firstRow="1" bandRow="1">
                <a:tableStyleId>{9EDB8F31-0431-446F-B78B-58E10518F028}</a:tableStyleId>
              </a:tblPr>
              <a:tblGrid>
                <a:gridCol w="839627">
                  <a:extLst>
                    <a:ext uri="{9D8B030D-6E8A-4147-A177-3AD203B41FA5}">
                      <a16:colId xmlns:a16="http://schemas.microsoft.com/office/drawing/2014/main" val="1225678998"/>
                    </a:ext>
                  </a:extLst>
                </a:gridCol>
                <a:gridCol w="1187532">
                  <a:extLst>
                    <a:ext uri="{9D8B030D-6E8A-4147-A177-3AD203B41FA5}">
                      <a16:colId xmlns:a16="http://schemas.microsoft.com/office/drawing/2014/main" val="3818415611"/>
                    </a:ext>
                  </a:extLst>
                </a:gridCol>
                <a:gridCol w="1555668">
                  <a:extLst>
                    <a:ext uri="{9D8B030D-6E8A-4147-A177-3AD203B41FA5}">
                      <a16:colId xmlns:a16="http://schemas.microsoft.com/office/drawing/2014/main" val="3189365847"/>
                    </a:ext>
                  </a:extLst>
                </a:gridCol>
                <a:gridCol w="791686">
                  <a:extLst>
                    <a:ext uri="{9D8B030D-6E8A-4147-A177-3AD203B41FA5}">
                      <a16:colId xmlns:a16="http://schemas.microsoft.com/office/drawing/2014/main" val="1621353715"/>
                    </a:ext>
                  </a:extLst>
                </a:gridCol>
              </a:tblGrid>
              <a:tr h="305346">
                <a:tc>
                  <a:txBody>
                    <a:bodyPr/>
                    <a:lstStyle/>
                    <a:p>
                      <a:r>
                        <a:rPr lang="it-IT" b="1" err="1"/>
                        <a:t>hidden</a:t>
                      </a:r>
                      <a:r>
                        <a:rPr lang="it-IT" b="1"/>
                        <a:t> </a:t>
                      </a:r>
                      <a:endParaRPr lang="it-IT" b="1">
                        <a:latin typeface="DM Sans" pitchFamily="2" charset="77"/>
                      </a:endParaRPr>
                    </a:p>
                  </a:txBody>
                  <a:tcPr anchor="ctr"/>
                </a:tc>
                <a:tc>
                  <a:txBody>
                    <a:bodyPr/>
                    <a:lstStyle/>
                    <a:p>
                      <a:r>
                        <a:rPr lang="it-IT" b="1" err="1">
                          <a:effectLst/>
                        </a:rPr>
                        <a:t>embedding</a:t>
                      </a:r>
                      <a:endParaRPr lang="it-IT" b="1">
                        <a:latin typeface="DM Sans" pitchFamily="2" charset="77"/>
                      </a:endParaRPr>
                    </a:p>
                  </a:txBody>
                  <a:tcPr anchor="ctr"/>
                </a:tc>
                <a:tc>
                  <a:txBody>
                    <a:bodyPr/>
                    <a:lstStyle/>
                    <a:p>
                      <a:r>
                        <a:rPr lang="it-IT" sz="1400" b="1" u="none" strike="noStrike" cap="none" err="1">
                          <a:solidFill>
                            <a:srgbClr val="000000"/>
                          </a:solidFill>
                          <a:effectLst/>
                          <a:sym typeface="Arial"/>
                        </a:rPr>
                        <a:t>embedding</a:t>
                      </a:r>
                      <a:r>
                        <a:rPr lang="it-IT" sz="1400" b="1" u="none" strike="noStrike" cap="none">
                          <a:solidFill>
                            <a:srgbClr val="000000"/>
                          </a:solidFill>
                          <a:effectLst/>
                          <a:sym typeface="Arial"/>
                        </a:rPr>
                        <a:t> </a:t>
                      </a:r>
                      <a:r>
                        <a:rPr lang="it-IT" sz="1400" b="1" u="none" strike="noStrike" cap="none" err="1">
                          <a:solidFill>
                            <a:srgbClr val="000000"/>
                          </a:solidFill>
                          <a:effectLst/>
                          <a:sym typeface="Arial"/>
                        </a:rPr>
                        <a:t>mlp</a:t>
                      </a:r>
                      <a:endParaRPr lang="it-IT" b="1">
                        <a:latin typeface="DM Sans" pitchFamily="2" charset="77"/>
                      </a:endParaRPr>
                    </a:p>
                  </a:txBody>
                  <a:tcPr anchor="ctr"/>
                </a:tc>
                <a:tc>
                  <a:txBody>
                    <a:bodyPr/>
                    <a:lstStyle/>
                    <a:p>
                      <a:r>
                        <a:rPr lang="it-IT" sz="1400" b="1" u="none" strike="noStrike" cap="none" err="1">
                          <a:solidFill>
                            <a:srgbClr val="000000"/>
                          </a:solidFill>
                          <a:effectLst/>
                          <a:sym typeface="Arial"/>
                        </a:rPr>
                        <a:t>layers</a:t>
                      </a:r>
                      <a:endParaRPr lang="it-IT" b="1">
                        <a:latin typeface="DM Sans" pitchFamily="2" charset="77"/>
                      </a:endParaRPr>
                    </a:p>
                  </a:txBody>
                  <a:tcPr anchor="ctr"/>
                </a:tc>
                <a:extLst>
                  <a:ext uri="{0D108BD9-81ED-4DB2-BD59-A6C34878D82A}">
                    <a16:rowId xmlns:a16="http://schemas.microsoft.com/office/drawing/2014/main" val="2288139503"/>
                  </a:ext>
                </a:extLst>
              </a:tr>
              <a:tr h="267354">
                <a:tc>
                  <a:txBody>
                    <a:bodyPr/>
                    <a:lstStyle/>
                    <a:p>
                      <a:pPr algn="ctr"/>
                      <a:r>
                        <a:rPr lang="it-IT"/>
                        <a:t>256</a:t>
                      </a:r>
                    </a:p>
                  </a:txBody>
                  <a:tcPr anchor="ctr"/>
                </a:tc>
                <a:tc>
                  <a:txBody>
                    <a:bodyPr/>
                    <a:lstStyle/>
                    <a:p>
                      <a:pPr algn="ctr"/>
                      <a:r>
                        <a:rPr lang="it-IT"/>
                        <a:t>64</a:t>
                      </a:r>
                    </a:p>
                  </a:txBody>
                  <a:tcPr anchor="ctr"/>
                </a:tc>
                <a:tc>
                  <a:txBody>
                    <a:bodyPr/>
                    <a:lstStyle/>
                    <a:p>
                      <a:pPr algn="ctr"/>
                      <a:r>
                        <a:rPr lang="it-IT"/>
                        <a:t>128</a:t>
                      </a:r>
                    </a:p>
                  </a:txBody>
                  <a:tcPr anchor="ctr"/>
                </a:tc>
                <a:tc>
                  <a:txBody>
                    <a:bodyPr/>
                    <a:lstStyle/>
                    <a:p>
                      <a:pPr algn="ctr"/>
                      <a:r>
                        <a:rPr lang="it-IT"/>
                        <a:t>1</a:t>
                      </a:r>
                    </a:p>
                  </a:txBody>
                  <a:tcPr anchor="ctr"/>
                </a:tc>
                <a:extLst>
                  <a:ext uri="{0D108BD9-81ED-4DB2-BD59-A6C34878D82A}">
                    <a16:rowId xmlns:a16="http://schemas.microsoft.com/office/drawing/2014/main" val="731328422"/>
                  </a:ext>
                </a:extLst>
              </a:tr>
            </a:tbl>
          </a:graphicData>
        </a:graphic>
      </p:graphicFrame>
    </p:spTree>
    <p:extLst>
      <p:ext uri="{BB962C8B-B14F-4D97-AF65-F5344CB8AC3E}">
        <p14:creationId xmlns:p14="http://schemas.microsoft.com/office/powerpoint/2010/main" val="38277048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A28C3-ABC0-9804-D810-23C5A44730C9}"/>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53C6F22-43A3-24C7-5FC9-50AB83ACFA0A}"/>
              </a:ext>
            </a:extLst>
          </p:cNvPr>
          <p:cNvSpPr>
            <a:spLocks noGrp="1"/>
          </p:cNvSpPr>
          <p:nvPr>
            <p:ph type="title"/>
          </p:nvPr>
        </p:nvSpPr>
        <p:spPr>
          <a:xfrm>
            <a:off x="720000" y="337056"/>
            <a:ext cx="7704000" cy="572700"/>
          </a:xfrm>
        </p:spPr>
        <p:txBody>
          <a:bodyPr/>
          <a:lstStyle/>
          <a:p>
            <a:r>
              <a:rPr lang="it-IT" b="1" i="0" u="none" strike="noStrike">
                <a:solidFill>
                  <a:srgbClr val="0D0D0D"/>
                </a:solidFill>
                <a:effectLst/>
                <a:latin typeface="DM Sans" pitchFamily="2" charset="77"/>
              </a:rPr>
              <a:t>Ottimizzazione e Criteri di Valutazione</a:t>
            </a:r>
            <a:br>
              <a:rPr lang="it-IT">
                <a:solidFill>
                  <a:srgbClr val="2A2A2A"/>
                </a:solidFill>
                <a:effectLst/>
                <a:latin typeface="Helvetica" pitchFamily="2" charset="0"/>
              </a:rPr>
            </a:br>
            <a:endParaRPr lang="it-IT"/>
          </a:p>
        </p:txBody>
      </p:sp>
      <p:sp>
        <p:nvSpPr>
          <p:cNvPr id="4" name="CasellaDiTesto 3">
            <a:extLst>
              <a:ext uri="{FF2B5EF4-FFF2-40B4-BE49-F238E27FC236}">
                <a16:creationId xmlns:a16="http://schemas.microsoft.com/office/drawing/2014/main" id="{6E0A1351-F531-9466-36F8-64677B331E5C}"/>
              </a:ext>
            </a:extLst>
          </p:cNvPr>
          <p:cNvSpPr txBox="1"/>
          <p:nvPr/>
        </p:nvSpPr>
        <p:spPr>
          <a:xfrm>
            <a:off x="720001" y="1056666"/>
            <a:ext cx="3851999" cy="3323987"/>
          </a:xfrm>
          <a:prstGeom prst="rect">
            <a:avLst/>
          </a:prstGeom>
          <a:noFill/>
        </p:spPr>
        <p:txBody>
          <a:bodyPr wrap="square" lIns="91440" tIns="45720" rIns="91440" bIns="45720" anchor="t">
            <a:spAutoFit/>
          </a:bodyPr>
          <a:lstStyle/>
          <a:p>
            <a:pPr marL="285750" indent="-285750" algn="just">
              <a:buClr>
                <a:schemeClr val="bg2"/>
              </a:buClr>
              <a:buFont typeface="Arial" panose="020B0604020202020204" pitchFamily="34" charset="0"/>
              <a:buChar char="•"/>
            </a:pPr>
            <a:r>
              <a:rPr lang="it-IT" dirty="0">
                <a:solidFill>
                  <a:schemeClr val="tx1"/>
                </a:solidFill>
                <a:latin typeface="DM Sans"/>
              </a:rPr>
              <a:t>Ottimizzatore scelto</a:t>
            </a:r>
            <a:r>
              <a:rPr lang="it-IT" b="0" i="0" u="none" strike="noStrike" dirty="0">
                <a:solidFill>
                  <a:schemeClr val="tx1"/>
                </a:solidFill>
                <a:effectLst/>
                <a:latin typeface="DM Sans"/>
              </a:rPr>
              <a:t>: </a:t>
            </a:r>
            <a:r>
              <a:rPr lang="it-IT" b="1" dirty="0" err="1">
                <a:solidFill>
                  <a:schemeClr val="tx1"/>
                </a:solidFill>
                <a:latin typeface="DM Sans"/>
              </a:rPr>
              <a:t>AdamW</a:t>
            </a:r>
            <a:r>
              <a:rPr lang="it-IT" b="0" i="0" u="none" strike="noStrike" dirty="0">
                <a:solidFill>
                  <a:schemeClr val="tx1"/>
                </a:solidFill>
                <a:effectLst/>
                <a:latin typeface="DM Sans"/>
              </a:rPr>
              <a:t>.</a:t>
            </a:r>
            <a:r>
              <a:rPr lang="it-IT" dirty="0">
                <a:solidFill>
                  <a:schemeClr val="tx1"/>
                </a:solidFill>
                <a:latin typeface="DM Sans"/>
              </a:rPr>
              <a:t> </a:t>
            </a:r>
            <a:endParaRPr lang="it-IT" b="0" i="0" u="none" strike="noStrike" dirty="0">
              <a:solidFill>
                <a:schemeClr val="tx1"/>
              </a:solidFill>
              <a:effectLst/>
              <a:latin typeface="DM Sans" pitchFamily="2" charset="77"/>
            </a:endParaRPr>
          </a:p>
          <a:p>
            <a:pPr marL="285750" indent="-285750" algn="just">
              <a:buClr>
                <a:schemeClr val="bg2"/>
              </a:buClr>
              <a:buFont typeface="Arial" panose="020B0604020202020204" pitchFamily="34" charset="0"/>
              <a:buChar char="•"/>
            </a:pPr>
            <a:endParaRPr lang="it-IT" b="0" i="0" u="none" strike="noStrike">
              <a:solidFill>
                <a:schemeClr val="tx1"/>
              </a:solidFill>
              <a:effectLst/>
              <a:latin typeface="DM Sans" pitchFamily="2" charset="77"/>
            </a:endParaRPr>
          </a:p>
          <a:p>
            <a:pPr marL="285750" indent="-285750" algn="just">
              <a:buClr>
                <a:schemeClr val="bg2"/>
              </a:buClr>
              <a:buFont typeface="Arial" panose="020B0604020202020204" pitchFamily="34" charset="0"/>
              <a:buChar char="•"/>
            </a:pPr>
            <a:r>
              <a:rPr lang="it-IT" b="0" i="0" u="none" strike="noStrike" dirty="0">
                <a:solidFill>
                  <a:schemeClr val="tx1"/>
                </a:solidFill>
                <a:effectLst/>
                <a:latin typeface="DM Sans"/>
              </a:rPr>
              <a:t>Come </a:t>
            </a:r>
            <a:r>
              <a:rPr lang="it-IT" i="0" u="none" strike="noStrike" dirty="0">
                <a:solidFill>
                  <a:schemeClr val="tx1"/>
                </a:solidFill>
                <a:effectLst/>
                <a:latin typeface="DM Sans"/>
              </a:rPr>
              <a:t>funzione di </a:t>
            </a:r>
            <a:r>
              <a:rPr lang="it-IT" i="0" u="none" strike="noStrike" dirty="0" err="1">
                <a:solidFill>
                  <a:schemeClr val="tx1"/>
                </a:solidFill>
                <a:effectLst/>
                <a:latin typeface="DM Sans"/>
              </a:rPr>
              <a:t>loss</a:t>
            </a:r>
            <a:r>
              <a:rPr lang="it-IT" i="0" u="none" strike="noStrike" dirty="0">
                <a:solidFill>
                  <a:schemeClr val="tx1"/>
                </a:solidFill>
                <a:effectLst/>
                <a:latin typeface="DM Sans"/>
              </a:rPr>
              <a:t> </a:t>
            </a:r>
            <a:r>
              <a:rPr lang="it-IT" b="0" i="0" u="none" strike="noStrike" dirty="0">
                <a:solidFill>
                  <a:schemeClr val="tx1"/>
                </a:solidFill>
                <a:effectLst/>
                <a:latin typeface="DM Sans"/>
              </a:rPr>
              <a:t>è stata utilizzata la </a:t>
            </a:r>
            <a:r>
              <a:rPr lang="it-IT" b="1" i="0" u="none" strike="noStrike" dirty="0" err="1">
                <a:solidFill>
                  <a:schemeClr val="tx1"/>
                </a:solidFill>
                <a:effectLst/>
                <a:latin typeface="DM Sans"/>
              </a:rPr>
              <a:t>CrossEntropyLoss</a:t>
            </a:r>
            <a:r>
              <a:rPr lang="it-IT" b="0" i="0" u="none" strike="noStrike" dirty="0">
                <a:solidFill>
                  <a:schemeClr val="tx1"/>
                </a:solidFill>
                <a:effectLst/>
                <a:latin typeface="DM Sans"/>
              </a:rPr>
              <a:t>, una scelta comune per problemi di classificazione multi-classe.</a:t>
            </a:r>
          </a:p>
          <a:p>
            <a:pPr marL="285750" indent="-285750" algn="just">
              <a:buClr>
                <a:schemeClr val="bg2"/>
              </a:buClr>
              <a:buFont typeface="Arial" panose="020B0604020202020204" pitchFamily="34" charset="0"/>
              <a:buChar char="•"/>
            </a:pPr>
            <a:endParaRPr lang="it-IT" b="0" i="0" u="none" strike="noStrike">
              <a:solidFill>
                <a:schemeClr val="tx1"/>
              </a:solidFill>
              <a:effectLst/>
              <a:latin typeface="DM Sans" pitchFamily="2" charset="77"/>
            </a:endParaRPr>
          </a:p>
          <a:p>
            <a:pPr marL="285750" indent="-285750" algn="just">
              <a:buClr>
                <a:schemeClr val="bg2"/>
              </a:buClr>
              <a:buFont typeface="Arial" panose="020B0604020202020204" pitchFamily="34" charset="0"/>
              <a:buChar char="•"/>
            </a:pPr>
            <a:r>
              <a:rPr lang="it-IT" b="0" i="0" u="none" strike="noStrike" dirty="0">
                <a:solidFill>
                  <a:schemeClr val="tx1"/>
                </a:solidFill>
                <a:effectLst/>
                <a:latin typeface="DM Sans"/>
              </a:rPr>
              <a:t>È stata fissata una batch size di 512 per bilanciare l'efficienza computazionale e la stabilità del training.</a:t>
            </a:r>
          </a:p>
          <a:p>
            <a:pPr marL="285750" indent="-285750" algn="just">
              <a:buClr>
                <a:schemeClr val="bg2"/>
              </a:buClr>
              <a:buFont typeface="Arial" panose="020B0604020202020204" pitchFamily="34" charset="0"/>
              <a:buChar char="•"/>
            </a:pPr>
            <a:endParaRPr lang="it-IT" b="0" i="0" u="none" strike="noStrike">
              <a:solidFill>
                <a:schemeClr val="tx1"/>
              </a:solidFill>
              <a:effectLst/>
              <a:latin typeface="DM Sans" pitchFamily="2" charset="77"/>
            </a:endParaRPr>
          </a:p>
          <a:p>
            <a:pPr marL="285750" indent="-285750" algn="just">
              <a:buClr>
                <a:schemeClr val="bg2"/>
              </a:buClr>
              <a:buFont typeface="Arial" panose="020B0604020202020204" pitchFamily="34" charset="0"/>
              <a:buChar char="•"/>
            </a:pPr>
            <a:r>
              <a:rPr lang="it-IT" b="0" i="0" u="none" strike="noStrike" dirty="0">
                <a:solidFill>
                  <a:schemeClr val="tx1"/>
                </a:solidFill>
                <a:effectLst/>
                <a:latin typeface="DM Sans"/>
              </a:rPr>
              <a:t>Per evitare </a:t>
            </a:r>
            <a:r>
              <a:rPr lang="it-IT" b="0" i="1" u="none" strike="noStrike" dirty="0">
                <a:solidFill>
                  <a:schemeClr val="tx1"/>
                </a:solidFill>
                <a:effectLst/>
                <a:latin typeface="DM Sans"/>
              </a:rPr>
              <a:t>l'</a:t>
            </a:r>
            <a:r>
              <a:rPr lang="it-IT" b="0" i="1" u="none" strike="noStrike" dirty="0" err="1">
                <a:solidFill>
                  <a:schemeClr val="tx1"/>
                </a:solidFill>
                <a:effectLst/>
                <a:latin typeface="DM Sans"/>
              </a:rPr>
              <a:t>overfitting</a:t>
            </a:r>
            <a:r>
              <a:rPr lang="it-IT" b="0" i="0" u="none" strike="noStrike" dirty="0">
                <a:solidFill>
                  <a:schemeClr val="tx1"/>
                </a:solidFill>
                <a:effectLst/>
                <a:latin typeface="DM Sans"/>
              </a:rPr>
              <a:t>, è stato impostato un limite massimo di epoche a 1000, con una politica di </a:t>
            </a:r>
            <a:r>
              <a:rPr lang="it-IT" b="1" i="0" u="none" strike="noStrike" dirty="0" err="1">
                <a:solidFill>
                  <a:schemeClr val="tx1"/>
                </a:solidFill>
                <a:effectLst/>
                <a:latin typeface="DM Sans"/>
              </a:rPr>
              <a:t>early</a:t>
            </a:r>
            <a:r>
              <a:rPr lang="it-IT" b="1" i="0" u="none" strike="noStrike" dirty="0">
                <a:solidFill>
                  <a:schemeClr val="tx1"/>
                </a:solidFill>
                <a:effectLst/>
                <a:latin typeface="DM Sans"/>
              </a:rPr>
              <a:t> </a:t>
            </a:r>
            <a:r>
              <a:rPr lang="it-IT" b="1" i="0" u="none" strike="noStrike" dirty="0" err="1">
                <a:solidFill>
                  <a:schemeClr val="tx1"/>
                </a:solidFill>
                <a:effectLst/>
                <a:latin typeface="DM Sans"/>
              </a:rPr>
              <a:t>stopping</a:t>
            </a:r>
            <a:endParaRPr lang="it-IT" b="0" i="0" u="none" strike="noStrike" dirty="0">
              <a:solidFill>
                <a:schemeClr val="tx1"/>
              </a:solidFill>
              <a:effectLst/>
              <a:latin typeface="DM Sans"/>
            </a:endParaRPr>
          </a:p>
        </p:txBody>
      </p:sp>
      <p:grpSp>
        <p:nvGrpSpPr>
          <p:cNvPr id="3" name="Google Shape;1074;p54">
            <a:extLst>
              <a:ext uri="{FF2B5EF4-FFF2-40B4-BE49-F238E27FC236}">
                <a16:creationId xmlns:a16="http://schemas.microsoft.com/office/drawing/2014/main" id="{34FC8F3D-AE04-7A6E-CD84-EA317BC7F1FD}"/>
              </a:ext>
            </a:extLst>
          </p:cNvPr>
          <p:cNvGrpSpPr/>
          <p:nvPr/>
        </p:nvGrpSpPr>
        <p:grpSpPr>
          <a:xfrm>
            <a:off x="6041482" y="1950252"/>
            <a:ext cx="2265199" cy="2936258"/>
            <a:chOff x="931300" y="2747125"/>
            <a:chExt cx="657475" cy="852275"/>
          </a:xfrm>
        </p:grpSpPr>
        <p:sp>
          <p:nvSpPr>
            <p:cNvPr id="6" name="Google Shape;1075;p54">
              <a:extLst>
                <a:ext uri="{FF2B5EF4-FFF2-40B4-BE49-F238E27FC236}">
                  <a16:creationId xmlns:a16="http://schemas.microsoft.com/office/drawing/2014/main" id="{AD1F3E0D-9E5A-F971-A7E0-9AB91EB07B2C}"/>
                </a:ext>
              </a:extLst>
            </p:cNvPr>
            <p:cNvSpPr/>
            <p:nvPr/>
          </p:nvSpPr>
          <p:spPr>
            <a:xfrm>
              <a:off x="1337775" y="2780400"/>
              <a:ext cx="52875" cy="83425"/>
            </a:xfrm>
            <a:custGeom>
              <a:avLst/>
              <a:gdLst/>
              <a:ahLst/>
              <a:cxnLst/>
              <a:rect l="l" t="t" r="r" b="b"/>
              <a:pathLst>
                <a:path w="2115" h="3337" extrusionOk="0">
                  <a:moveTo>
                    <a:pt x="863" y="1"/>
                  </a:moveTo>
                  <a:cubicBezTo>
                    <a:pt x="673" y="1"/>
                    <a:pt x="483" y="42"/>
                    <a:pt x="305" y="127"/>
                  </a:cubicBezTo>
                  <a:lnTo>
                    <a:pt x="153" y="965"/>
                  </a:lnTo>
                  <a:cubicBezTo>
                    <a:pt x="153" y="965"/>
                    <a:pt x="0" y="1870"/>
                    <a:pt x="343" y="2565"/>
                  </a:cubicBezTo>
                  <a:cubicBezTo>
                    <a:pt x="696" y="3260"/>
                    <a:pt x="1877" y="3336"/>
                    <a:pt x="1877" y="3336"/>
                  </a:cubicBezTo>
                  <a:lnTo>
                    <a:pt x="2077" y="1193"/>
                  </a:lnTo>
                  <a:cubicBezTo>
                    <a:pt x="2115" y="784"/>
                    <a:pt x="1905" y="384"/>
                    <a:pt x="1544" y="193"/>
                  </a:cubicBezTo>
                  <a:cubicBezTo>
                    <a:pt x="1337" y="66"/>
                    <a:pt x="1100" y="1"/>
                    <a:pt x="863" y="1"/>
                  </a:cubicBezTo>
                  <a:close/>
                </a:path>
              </a:pathLst>
            </a:custGeom>
            <a:solidFill>
              <a:schemeClr val="accent1"/>
            </a:solidFill>
            <a:ln w="3100" cap="flat" cmpd="sng">
              <a:solidFill>
                <a:srgbClr val="263238"/>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76;p54">
              <a:extLst>
                <a:ext uri="{FF2B5EF4-FFF2-40B4-BE49-F238E27FC236}">
                  <a16:creationId xmlns:a16="http://schemas.microsoft.com/office/drawing/2014/main" id="{FA377A81-1964-49A4-0BFF-01DB70E25692}"/>
                </a:ext>
              </a:extLst>
            </p:cNvPr>
            <p:cNvSpPr/>
            <p:nvPr/>
          </p:nvSpPr>
          <p:spPr>
            <a:xfrm>
              <a:off x="1135850" y="2804500"/>
              <a:ext cx="253850" cy="497000"/>
            </a:xfrm>
            <a:custGeom>
              <a:avLst/>
              <a:gdLst/>
              <a:ahLst/>
              <a:cxnLst/>
              <a:rect l="l" t="t" r="r" b="b"/>
              <a:pathLst>
                <a:path w="10154" h="19880" extrusionOk="0">
                  <a:moveTo>
                    <a:pt x="8220" y="1"/>
                  </a:moveTo>
                  <a:lnTo>
                    <a:pt x="6077" y="6040"/>
                  </a:lnTo>
                  <a:lnTo>
                    <a:pt x="1743" y="7097"/>
                  </a:lnTo>
                  <a:cubicBezTo>
                    <a:pt x="1743" y="7097"/>
                    <a:pt x="515" y="7211"/>
                    <a:pt x="257" y="8373"/>
                  </a:cubicBezTo>
                  <a:cubicBezTo>
                    <a:pt x="0" y="9545"/>
                    <a:pt x="477" y="11802"/>
                    <a:pt x="1639" y="13288"/>
                  </a:cubicBezTo>
                  <a:cubicBezTo>
                    <a:pt x="2801" y="14783"/>
                    <a:pt x="6011" y="19879"/>
                    <a:pt x="6011" y="19879"/>
                  </a:cubicBezTo>
                  <a:cubicBezTo>
                    <a:pt x="6011" y="19879"/>
                    <a:pt x="5906" y="17879"/>
                    <a:pt x="5753" y="16165"/>
                  </a:cubicBezTo>
                  <a:cubicBezTo>
                    <a:pt x="5610" y="14460"/>
                    <a:pt x="4296" y="12021"/>
                    <a:pt x="4296" y="12021"/>
                  </a:cubicBezTo>
                  <a:cubicBezTo>
                    <a:pt x="4296" y="12021"/>
                    <a:pt x="8220" y="9535"/>
                    <a:pt x="8554" y="9240"/>
                  </a:cubicBezTo>
                  <a:cubicBezTo>
                    <a:pt x="8878" y="8945"/>
                    <a:pt x="8916" y="8726"/>
                    <a:pt x="9173" y="7459"/>
                  </a:cubicBezTo>
                  <a:cubicBezTo>
                    <a:pt x="9420" y="6182"/>
                    <a:pt x="10154" y="2220"/>
                    <a:pt x="10154" y="2220"/>
                  </a:cubicBezTo>
                  <a:cubicBezTo>
                    <a:pt x="10154" y="2220"/>
                    <a:pt x="9459" y="1820"/>
                    <a:pt x="9097" y="1382"/>
                  </a:cubicBezTo>
                  <a:cubicBezTo>
                    <a:pt x="8735" y="944"/>
                    <a:pt x="8220" y="1"/>
                    <a:pt x="8220" y="1"/>
                  </a:cubicBezTo>
                  <a:close/>
                </a:path>
              </a:pathLst>
            </a:custGeom>
            <a:solidFill>
              <a:srgbClr val="FFFFFF"/>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77;p54">
              <a:extLst>
                <a:ext uri="{FF2B5EF4-FFF2-40B4-BE49-F238E27FC236}">
                  <a16:creationId xmlns:a16="http://schemas.microsoft.com/office/drawing/2014/main" id="{0DB02F58-8CE3-580A-09BA-F4427BEEA54A}"/>
                </a:ext>
              </a:extLst>
            </p:cNvPr>
            <p:cNvSpPr/>
            <p:nvPr/>
          </p:nvSpPr>
          <p:spPr>
            <a:xfrm>
              <a:off x="1218000" y="2993825"/>
              <a:ext cx="43825" cy="111225"/>
            </a:xfrm>
            <a:custGeom>
              <a:avLst/>
              <a:gdLst/>
              <a:ahLst/>
              <a:cxnLst/>
              <a:rect l="l" t="t" r="r" b="b"/>
              <a:pathLst>
                <a:path w="1753" h="4449" fill="none" extrusionOk="0">
                  <a:moveTo>
                    <a:pt x="0" y="686"/>
                  </a:moveTo>
                  <a:lnTo>
                    <a:pt x="1010" y="4448"/>
                  </a:lnTo>
                  <a:lnTo>
                    <a:pt x="1753" y="0"/>
                  </a:ln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78;p54">
              <a:extLst>
                <a:ext uri="{FF2B5EF4-FFF2-40B4-BE49-F238E27FC236}">
                  <a16:creationId xmlns:a16="http://schemas.microsoft.com/office/drawing/2014/main" id="{1D2EB87C-7005-DFA0-B5DC-988EC1CC1FF3}"/>
                </a:ext>
              </a:extLst>
            </p:cNvPr>
            <p:cNvSpPr/>
            <p:nvPr/>
          </p:nvSpPr>
          <p:spPr>
            <a:xfrm>
              <a:off x="1290875" y="2958325"/>
              <a:ext cx="32875" cy="42650"/>
            </a:xfrm>
            <a:custGeom>
              <a:avLst/>
              <a:gdLst/>
              <a:ahLst/>
              <a:cxnLst/>
              <a:rect l="l" t="t" r="r" b="b"/>
              <a:pathLst>
                <a:path w="1315" h="1706" fill="none" extrusionOk="0">
                  <a:moveTo>
                    <a:pt x="0" y="1"/>
                  </a:moveTo>
                  <a:cubicBezTo>
                    <a:pt x="714" y="296"/>
                    <a:pt x="1210" y="944"/>
                    <a:pt x="1314" y="1706"/>
                  </a:cubicBez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79;p54">
              <a:extLst>
                <a:ext uri="{FF2B5EF4-FFF2-40B4-BE49-F238E27FC236}">
                  <a16:creationId xmlns:a16="http://schemas.microsoft.com/office/drawing/2014/main" id="{70D70397-067F-32F7-9DE4-4D6D8BBFE171}"/>
                </a:ext>
              </a:extLst>
            </p:cNvPr>
            <p:cNvSpPr/>
            <p:nvPr/>
          </p:nvSpPr>
          <p:spPr>
            <a:xfrm>
              <a:off x="1310875" y="2958325"/>
              <a:ext cx="36450" cy="43600"/>
            </a:xfrm>
            <a:custGeom>
              <a:avLst/>
              <a:gdLst/>
              <a:ahLst/>
              <a:cxnLst/>
              <a:rect l="l" t="t" r="r" b="b"/>
              <a:pathLst>
                <a:path w="1458" h="1744" fill="none" extrusionOk="0">
                  <a:moveTo>
                    <a:pt x="0" y="1"/>
                  </a:moveTo>
                  <a:cubicBezTo>
                    <a:pt x="0" y="1"/>
                    <a:pt x="1381" y="287"/>
                    <a:pt x="1457" y="1744"/>
                  </a:cubicBez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80;p54">
              <a:extLst>
                <a:ext uri="{FF2B5EF4-FFF2-40B4-BE49-F238E27FC236}">
                  <a16:creationId xmlns:a16="http://schemas.microsoft.com/office/drawing/2014/main" id="{334D43F5-54BC-E402-C776-A97C3DE92732}"/>
                </a:ext>
              </a:extLst>
            </p:cNvPr>
            <p:cNvSpPr/>
            <p:nvPr/>
          </p:nvSpPr>
          <p:spPr>
            <a:xfrm>
              <a:off x="1182525" y="3017400"/>
              <a:ext cx="64775" cy="165750"/>
            </a:xfrm>
            <a:custGeom>
              <a:avLst/>
              <a:gdLst/>
              <a:ahLst/>
              <a:cxnLst/>
              <a:rect l="l" t="t" r="r" b="b"/>
              <a:pathLst>
                <a:path w="2591" h="6630" fill="none" extrusionOk="0">
                  <a:moveTo>
                    <a:pt x="0" y="0"/>
                  </a:moveTo>
                  <a:lnTo>
                    <a:pt x="1819" y="3791"/>
                  </a:lnTo>
                  <a:lnTo>
                    <a:pt x="1419" y="4477"/>
                  </a:lnTo>
                  <a:lnTo>
                    <a:pt x="2334" y="5210"/>
                  </a:lnTo>
                  <a:lnTo>
                    <a:pt x="2591" y="6629"/>
                  </a:ln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81;p54">
              <a:extLst>
                <a:ext uri="{FF2B5EF4-FFF2-40B4-BE49-F238E27FC236}">
                  <a16:creationId xmlns:a16="http://schemas.microsoft.com/office/drawing/2014/main" id="{E325932E-DBE6-2133-B701-34400D9F39CA}"/>
                </a:ext>
              </a:extLst>
            </p:cNvPr>
            <p:cNvSpPr/>
            <p:nvPr/>
          </p:nvSpPr>
          <p:spPr>
            <a:xfrm>
              <a:off x="931300" y="2900225"/>
              <a:ext cx="121225" cy="221025"/>
            </a:xfrm>
            <a:custGeom>
              <a:avLst/>
              <a:gdLst/>
              <a:ahLst/>
              <a:cxnLst/>
              <a:rect l="l" t="t" r="r" b="b"/>
              <a:pathLst>
                <a:path w="4849" h="8841" extrusionOk="0">
                  <a:moveTo>
                    <a:pt x="3544" y="1"/>
                  </a:moveTo>
                  <a:cubicBezTo>
                    <a:pt x="3544" y="1"/>
                    <a:pt x="1400" y="696"/>
                    <a:pt x="696" y="2039"/>
                  </a:cubicBezTo>
                  <a:cubicBezTo>
                    <a:pt x="0" y="3392"/>
                    <a:pt x="1686" y="5830"/>
                    <a:pt x="1934" y="6744"/>
                  </a:cubicBezTo>
                  <a:cubicBezTo>
                    <a:pt x="2135" y="7452"/>
                    <a:pt x="1958" y="7810"/>
                    <a:pt x="1712" y="7810"/>
                  </a:cubicBezTo>
                  <a:cubicBezTo>
                    <a:pt x="1643" y="7810"/>
                    <a:pt x="1569" y="7782"/>
                    <a:pt x="1496" y="7725"/>
                  </a:cubicBezTo>
                  <a:cubicBezTo>
                    <a:pt x="1437" y="7679"/>
                    <a:pt x="1377" y="7657"/>
                    <a:pt x="1320" y="7657"/>
                  </a:cubicBezTo>
                  <a:cubicBezTo>
                    <a:pt x="1064" y="7657"/>
                    <a:pt x="876" y="8087"/>
                    <a:pt x="1172" y="8554"/>
                  </a:cubicBezTo>
                  <a:cubicBezTo>
                    <a:pt x="1301" y="8762"/>
                    <a:pt x="1642" y="8841"/>
                    <a:pt x="2055" y="8841"/>
                  </a:cubicBezTo>
                  <a:cubicBezTo>
                    <a:pt x="2798" y="8841"/>
                    <a:pt x="3775" y="8587"/>
                    <a:pt x="4191" y="8373"/>
                  </a:cubicBezTo>
                  <a:cubicBezTo>
                    <a:pt x="4849" y="8049"/>
                    <a:pt x="4706" y="5859"/>
                    <a:pt x="4344" y="4449"/>
                  </a:cubicBezTo>
                  <a:cubicBezTo>
                    <a:pt x="3972" y="3030"/>
                    <a:pt x="3544" y="1420"/>
                    <a:pt x="3753" y="734"/>
                  </a:cubicBezTo>
                  <a:cubicBezTo>
                    <a:pt x="3972" y="39"/>
                    <a:pt x="3544" y="1"/>
                    <a:pt x="3544" y="1"/>
                  </a:cubicBezTo>
                  <a:close/>
                </a:path>
              </a:pathLst>
            </a:custGeom>
            <a:solidFill>
              <a:schemeClr val="dk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82;p54">
              <a:extLst>
                <a:ext uri="{FF2B5EF4-FFF2-40B4-BE49-F238E27FC236}">
                  <a16:creationId xmlns:a16="http://schemas.microsoft.com/office/drawing/2014/main" id="{D210736A-E26B-6954-C842-B7B71882A8EC}"/>
                </a:ext>
              </a:extLst>
            </p:cNvPr>
            <p:cNvSpPr/>
            <p:nvPr/>
          </p:nvSpPr>
          <p:spPr>
            <a:xfrm>
              <a:off x="1086800" y="2826400"/>
              <a:ext cx="159325" cy="280300"/>
            </a:xfrm>
            <a:custGeom>
              <a:avLst/>
              <a:gdLst/>
              <a:ahLst/>
              <a:cxnLst/>
              <a:rect l="l" t="t" r="r" b="b"/>
              <a:pathLst>
                <a:path w="6373" h="11212" extrusionOk="0">
                  <a:moveTo>
                    <a:pt x="4115" y="1"/>
                  </a:moveTo>
                  <a:cubicBezTo>
                    <a:pt x="4115" y="1"/>
                    <a:pt x="943" y="1411"/>
                    <a:pt x="476" y="2944"/>
                  </a:cubicBezTo>
                  <a:cubicBezTo>
                    <a:pt x="0" y="4478"/>
                    <a:pt x="543" y="5021"/>
                    <a:pt x="543" y="5316"/>
                  </a:cubicBezTo>
                  <a:cubicBezTo>
                    <a:pt x="543" y="5602"/>
                    <a:pt x="172" y="7097"/>
                    <a:pt x="172" y="7097"/>
                  </a:cubicBezTo>
                  <a:lnTo>
                    <a:pt x="3963" y="11212"/>
                  </a:lnTo>
                  <a:lnTo>
                    <a:pt x="3963" y="11212"/>
                  </a:lnTo>
                  <a:lnTo>
                    <a:pt x="3458" y="8554"/>
                  </a:lnTo>
                  <a:lnTo>
                    <a:pt x="3858" y="6516"/>
                  </a:lnTo>
                  <a:cubicBezTo>
                    <a:pt x="3858" y="6516"/>
                    <a:pt x="4363" y="6516"/>
                    <a:pt x="4763" y="6478"/>
                  </a:cubicBezTo>
                  <a:cubicBezTo>
                    <a:pt x="5163" y="6440"/>
                    <a:pt x="5382" y="6259"/>
                    <a:pt x="5496" y="5754"/>
                  </a:cubicBezTo>
                  <a:cubicBezTo>
                    <a:pt x="5601" y="5240"/>
                    <a:pt x="5563" y="4116"/>
                    <a:pt x="5563" y="4116"/>
                  </a:cubicBezTo>
                  <a:cubicBezTo>
                    <a:pt x="5791" y="4106"/>
                    <a:pt x="6010" y="4001"/>
                    <a:pt x="6153" y="3821"/>
                  </a:cubicBezTo>
                  <a:cubicBezTo>
                    <a:pt x="6372" y="3535"/>
                    <a:pt x="6001" y="3316"/>
                    <a:pt x="5896" y="3239"/>
                  </a:cubicBezTo>
                  <a:cubicBezTo>
                    <a:pt x="5782" y="3163"/>
                    <a:pt x="5277" y="2582"/>
                    <a:pt x="5277" y="2582"/>
                  </a:cubicBezTo>
                  <a:cubicBezTo>
                    <a:pt x="5296" y="2316"/>
                    <a:pt x="5286" y="2049"/>
                    <a:pt x="5239" y="1782"/>
                  </a:cubicBezTo>
                  <a:cubicBezTo>
                    <a:pt x="5163" y="1268"/>
                    <a:pt x="4115" y="1"/>
                    <a:pt x="4115" y="1"/>
                  </a:cubicBez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83;p54">
              <a:extLst>
                <a:ext uri="{FF2B5EF4-FFF2-40B4-BE49-F238E27FC236}">
                  <a16:creationId xmlns:a16="http://schemas.microsoft.com/office/drawing/2014/main" id="{BFCD101F-505C-342E-3C1D-559AC84DCF7E}"/>
                </a:ext>
              </a:extLst>
            </p:cNvPr>
            <p:cNvSpPr/>
            <p:nvPr/>
          </p:nvSpPr>
          <p:spPr>
            <a:xfrm>
              <a:off x="1000825" y="2789325"/>
              <a:ext cx="216950" cy="202950"/>
            </a:xfrm>
            <a:custGeom>
              <a:avLst/>
              <a:gdLst/>
              <a:ahLst/>
              <a:cxnLst/>
              <a:rect l="l" t="t" r="r" b="b"/>
              <a:pathLst>
                <a:path w="8678" h="8118" extrusionOk="0">
                  <a:moveTo>
                    <a:pt x="7549" y="1"/>
                  </a:moveTo>
                  <a:cubicBezTo>
                    <a:pt x="7089" y="1"/>
                    <a:pt x="6520" y="214"/>
                    <a:pt x="5697" y="246"/>
                  </a:cubicBezTo>
                  <a:cubicBezTo>
                    <a:pt x="4706" y="284"/>
                    <a:pt x="1829" y="265"/>
                    <a:pt x="915" y="1646"/>
                  </a:cubicBezTo>
                  <a:cubicBezTo>
                    <a:pt x="1" y="3037"/>
                    <a:pt x="886" y="5523"/>
                    <a:pt x="1144" y="6075"/>
                  </a:cubicBezTo>
                  <a:cubicBezTo>
                    <a:pt x="1391" y="6618"/>
                    <a:pt x="1391" y="8037"/>
                    <a:pt x="2449" y="8113"/>
                  </a:cubicBezTo>
                  <a:cubicBezTo>
                    <a:pt x="2490" y="8116"/>
                    <a:pt x="2531" y="8117"/>
                    <a:pt x="2572" y="8117"/>
                  </a:cubicBezTo>
                  <a:cubicBezTo>
                    <a:pt x="3563" y="8117"/>
                    <a:pt x="4242" y="7357"/>
                    <a:pt x="4306" y="6799"/>
                  </a:cubicBezTo>
                  <a:cubicBezTo>
                    <a:pt x="4382" y="6218"/>
                    <a:pt x="3868" y="5380"/>
                    <a:pt x="3868" y="5380"/>
                  </a:cubicBezTo>
                  <a:lnTo>
                    <a:pt x="3868" y="5380"/>
                  </a:lnTo>
                  <a:cubicBezTo>
                    <a:pt x="3868" y="5380"/>
                    <a:pt x="4019" y="5430"/>
                    <a:pt x="4195" y="5430"/>
                  </a:cubicBezTo>
                  <a:cubicBezTo>
                    <a:pt x="4386" y="5430"/>
                    <a:pt x="4607" y="5371"/>
                    <a:pt x="4696" y="5123"/>
                  </a:cubicBezTo>
                  <a:cubicBezTo>
                    <a:pt x="4877" y="4646"/>
                    <a:pt x="4592" y="4065"/>
                    <a:pt x="5497" y="3551"/>
                  </a:cubicBezTo>
                  <a:cubicBezTo>
                    <a:pt x="6411" y="3046"/>
                    <a:pt x="8021" y="2684"/>
                    <a:pt x="8354" y="1846"/>
                  </a:cubicBezTo>
                  <a:cubicBezTo>
                    <a:pt x="8678" y="1017"/>
                    <a:pt x="8316" y="131"/>
                    <a:pt x="7802" y="27"/>
                  </a:cubicBezTo>
                  <a:cubicBezTo>
                    <a:pt x="7721" y="8"/>
                    <a:pt x="7637" y="1"/>
                    <a:pt x="7549" y="1"/>
                  </a:cubicBezTo>
                  <a:close/>
                </a:path>
              </a:pathLst>
            </a:custGeom>
            <a:solidFill>
              <a:schemeClr val="dk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84;p54">
              <a:extLst>
                <a:ext uri="{FF2B5EF4-FFF2-40B4-BE49-F238E27FC236}">
                  <a16:creationId xmlns:a16="http://schemas.microsoft.com/office/drawing/2014/main" id="{BC5874FC-4FCB-60A8-2DD5-3B73612BFEB1}"/>
                </a:ext>
              </a:extLst>
            </p:cNvPr>
            <p:cNvSpPr/>
            <p:nvPr/>
          </p:nvSpPr>
          <p:spPr>
            <a:xfrm>
              <a:off x="1091325" y="2868325"/>
              <a:ext cx="154800" cy="55500"/>
            </a:xfrm>
            <a:custGeom>
              <a:avLst/>
              <a:gdLst/>
              <a:ahLst/>
              <a:cxnLst/>
              <a:rect l="l" t="t" r="r" b="b"/>
              <a:pathLst>
                <a:path w="6192" h="2220" extrusionOk="0">
                  <a:moveTo>
                    <a:pt x="5248" y="0"/>
                  </a:moveTo>
                  <a:lnTo>
                    <a:pt x="0" y="1782"/>
                  </a:lnTo>
                  <a:lnTo>
                    <a:pt x="29" y="2144"/>
                  </a:lnTo>
                  <a:lnTo>
                    <a:pt x="2839" y="2220"/>
                  </a:lnTo>
                  <a:lnTo>
                    <a:pt x="5534" y="1343"/>
                  </a:lnTo>
                  <a:cubicBezTo>
                    <a:pt x="6191" y="581"/>
                    <a:pt x="5248" y="0"/>
                    <a:pt x="5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85;p54">
              <a:extLst>
                <a:ext uri="{FF2B5EF4-FFF2-40B4-BE49-F238E27FC236}">
                  <a16:creationId xmlns:a16="http://schemas.microsoft.com/office/drawing/2014/main" id="{9CBF99F1-BD9B-B736-958F-43545AA84E57}"/>
                </a:ext>
              </a:extLst>
            </p:cNvPr>
            <p:cNvSpPr/>
            <p:nvPr/>
          </p:nvSpPr>
          <p:spPr>
            <a:xfrm>
              <a:off x="1091325" y="2868325"/>
              <a:ext cx="154800" cy="55500"/>
            </a:xfrm>
            <a:custGeom>
              <a:avLst/>
              <a:gdLst/>
              <a:ahLst/>
              <a:cxnLst/>
              <a:rect l="l" t="t" r="r" b="b"/>
              <a:pathLst>
                <a:path w="6192" h="2220" fill="none" extrusionOk="0">
                  <a:moveTo>
                    <a:pt x="0" y="1782"/>
                  </a:moveTo>
                  <a:lnTo>
                    <a:pt x="5248" y="0"/>
                  </a:lnTo>
                  <a:cubicBezTo>
                    <a:pt x="5248" y="0"/>
                    <a:pt x="6191" y="581"/>
                    <a:pt x="5534" y="1343"/>
                  </a:cubicBezTo>
                  <a:lnTo>
                    <a:pt x="2839" y="2220"/>
                  </a:lnTo>
                  <a:lnTo>
                    <a:pt x="29" y="2144"/>
                  </a:lnTo>
                  <a:close/>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86;p54">
              <a:extLst>
                <a:ext uri="{FF2B5EF4-FFF2-40B4-BE49-F238E27FC236}">
                  <a16:creationId xmlns:a16="http://schemas.microsoft.com/office/drawing/2014/main" id="{9F552E4B-5628-343F-7F4C-4C7FB8F16E8C}"/>
                </a:ext>
              </a:extLst>
            </p:cNvPr>
            <p:cNvSpPr/>
            <p:nvPr/>
          </p:nvSpPr>
          <p:spPr>
            <a:xfrm>
              <a:off x="1091325" y="2868075"/>
              <a:ext cx="130975" cy="44800"/>
            </a:xfrm>
            <a:custGeom>
              <a:avLst/>
              <a:gdLst/>
              <a:ahLst/>
              <a:cxnLst/>
              <a:rect l="l" t="t" r="r" b="b"/>
              <a:pathLst>
                <a:path w="5239" h="1792" fill="none" extrusionOk="0">
                  <a:moveTo>
                    <a:pt x="0" y="1792"/>
                  </a:moveTo>
                  <a:lnTo>
                    <a:pt x="5239" y="1"/>
                  </a:lnTo>
                </a:path>
              </a:pathLst>
            </a:custGeom>
            <a:noFill/>
            <a:ln w="5950" cap="rnd"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87;p54">
              <a:extLst>
                <a:ext uri="{FF2B5EF4-FFF2-40B4-BE49-F238E27FC236}">
                  <a16:creationId xmlns:a16="http://schemas.microsoft.com/office/drawing/2014/main" id="{D3C89281-C996-0E04-365D-2F50AA66F058}"/>
                </a:ext>
              </a:extLst>
            </p:cNvPr>
            <p:cNvSpPr/>
            <p:nvPr/>
          </p:nvSpPr>
          <p:spPr>
            <a:xfrm>
              <a:off x="1148475" y="2896425"/>
              <a:ext cx="13825" cy="27400"/>
            </a:xfrm>
            <a:custGeom>
              <a:avLst/>
              <a:gdLst/>
              <a:ahLst/>
              <a:cxnLst/>
              <a:rect l="l" t="t" r="r" b="b"/>
              <a:pathLst>
                <a:path w="553" h="1096" fill="none" extrusionOk="0">
                  <a:moveTo>
                    <a:pt x="0" y="0"/>
                  </a:moveTo>
                  <a:lnTo>
                    <a:pt x="553" y="1096"/>
                  </a:ln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88;p54">
              <a:extLst>
                <a:ext uri="{FF2B5EF4-FFF2-40B4-BE49-F238E27FC236}">
                  <a16:creationId xmlns:a16="http://schemas.microsoft.com/office/drawing/2014/main" id="{DE7AEA49-230A-3374-99CF-74D3D7787900}"/>
                </a:ext>
              </a:extLst>
            </p:cNvPr>
            <p:cNvSpPr/>
            <p:nvPr/>
          </p:nvSpPr>
          <p:spPr>
            <a:xfrm>
              <a:off x="1064875" y="2905750"/>
              <a:ext cx="51950" cy="51325"/>
            </a:xfrm>
            <a:custGeom>
              <a:avLst/>
              <a:gdLst/>
              <a:ahLst/>
              <a:cxnLst/>
              <a:rect l="l" t="t" r="r" b="b"/>
              <a:pathLst>
                <a:path w="2078" h="2053" extrusionOk="0">
                  <a:moveTo>
                    <a:pt x="666" y="0"/>
                  </a:moveTo>
                  <a:cubicBezTo>
                    <a:pt x="594" y="0"/>
                    <a:pt x="527" y="20"/>
                    <a:pt x="468" y="65"/>
                  </a:cubicBezTo>
                  <a:cubicBezTo>
                    <a:pt x="1" y="427"/>
                    <a:pt x="429" y="1742"/>
                    <a:pt x="1020" y="1990"/>
                  </a:cubicBezTo>
                  <a:cubicBezTo>
                    <a:pt x="1120" y="2034"/>
                    <a:pt x="1217" y="2052"/>
                    <a:pt x="1309" y="2052"/>
                  </a:cubicBezTo>
                  <a:cubicBezTo>
                    <a:pt x="1751" y="2052"/>
                    <a:pt x="2077" y="1628"/>
                    <a:pt x="2077" y="1628"/>
                  </a:cubicBezTo>
                  <a:lnTo>
                    <a:pt x="2001" y="970"/>
                  </a:lnTo>
                  <a:cubicBezTo>
                    <a:pt x="1909" y="970"/>
                    <a:pt x="1169" y="0"/>
                    <a:pt x="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89;p54">
              <a:extLst>
                <a:ext uri="{FF2B5EF4-FFF2-40B4-BE49-F238E27FC236}">
                  <a16:creationId xmlns:a16="http://schemas.microsoft.com/office/drawing/2014/main" id="{47E2EE76-CC93-46A0-5B56-D8B52C7D6BE0}"/>
                </a:ext>
              </a:extLst>
            </p:cNvPr>
            <p:cNvSpPr/>
            <p:nvPr/>
          </p:nvSpPr>
          <p:spPr>
            <a:xfrm>
              <a:off x="1064875" y="2898325"/>
              <a:ext cx="51950" cy="63600"/>
            </a:xfrm>
            <a:custGeom>
              <a:avLst/>
              <a:gdLst/>
              <a:ahLst/>
              <a:cxnLst/>
              <a:rect l="l" t="t" r="r" b="b"/>
              <a:pathLst>
                <a:path w="2078" h="2544" fill="none" extrusionOk="0">
                  <a:moveTo>
                    <a:pt x="2001" y="1267"/>
                  </a:moveTo>
                  <a:cubicBezTo>
                    <a:pt x="1896" y="1267"/>
                    <a:pt x="944" y="1"/>
                    <a:pt x="468" y="362"/>
                  </a:cubicBezTo>
                  <a:cubicBezTo>
                    <a:pt x="1" y="724"/>
                    <a:pt x="429" y="2039"/>
                    <a:pt x="1020" y="2287"/>
                  </a:cubicBezTo>
                  <a:cubicBezTo>
                    <a:pt x="1601" y="2544"/>
                    <a:pt x="2077" y="1925"/>
                    <a:pt x="2077" y="1925"/>
                  </a:cubicBez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90;p54">
              <a:extLst>
                <a:ext uri="{FF2B5EF4-FFF2-40B4-BE49-F238E27FC236}">
                  <a16:creationId xmlns:a16="http://schemas.microsoft.com/office/drawing/2014/main" id="{3A40FF5F-797D-1B36-259E-2CF6A34C9C6E}"/>
                </a:ext>
              </a:extLst>
            </p:cNvPr>
            <p:cNvSpPr/>
            <p:nvPr/>
          </p:nvSpPr>
          <p:spPr>
            <a:xfrm>
              <a:off x="1195850" y="2885475"/>
              <a:ext cx="7400" cy="16450"/>
            </a:xfrm>
            <a:custGeom>
              <a:avLst/>
              <a:gdLst/>
              <a:ahLst/>
              <a:cxnLst/>
              <a:rect l="l" t="t" r="r" b="b"/>
              <a:pathLst>
                <a:path w="296" h="658" extrusionOk="0">
                  <a:moveTo>
                    <a:pt x="153" y="0"/>
                  </a:moveTo>
                  <a:cubicBezTo>
                    <a:pt x="67" y="0"/>
                    <a:pt x="1" y="143"/>
                    <a:pt x="1" y="324"/>
                  </a:cubicBezTo>
                  <a:cubicBezTo>
                    <a:pt x="1" y="505"/>
                    <a:pt x="67" y="657"/>
                    <a:pt x="153" y="657"/>
                  </a:cubicBezTo>
                  <a:cubicBezTo>
                    <a:pt x="229" y="657"/>
                    <a:pt x="296" y="505"/>
                    <a:pt x="296" y="324"/>
                  </a:cubicBezTo>
                  <a:cubicBezTo>
                    <a:pt x="296" y="143"/>
                    <a:pt x="229" y="0"/>
                    <a:pt x="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91;p54">
              <a:extLst>
                <a:ext uri="{FF2B5EF4-FFF2-40B4-BE49-F238E27FC236}">
                  <a16:creationId xmlns:a16="http://schemas.microsoft.com/office/drawing/2014/main" id="{3A6169AA-6361-81EA-13B9-A889D9E56373}"/>
                </a:ext>
              </a:extLst>
            </p:cNvPr>
            <p:cNvSpPr/>
            <p:nvPr/>
          </p:nvSpPr>
          <p:spPr>
            <a:xfrm>
              <a:off x="1004625" y="2992850"/>
              <a:ext cx="284125" cy="606550"/>
            </a:xfrm>
            <a:custGeom>
              <a:avLst/>
              <a:gdLst/>
              <a:ahLst/>
              <a:cxnLst/>
              <a:rect l="l" t="t" r="r" b="b"/>
              <a:pathLst>
                <a:path w="11365" h="24262" extrusionOk="0">
                  <a:moveTo>
                    <a:pt x="3354" y="1"/>
                  </a:moveTo>
                  <a:cubicBezTo>
                    <a:pt x="2401" y="1239"/>
                    <a:pt x="1315" y="2916"/>
                    <a:pt x="658" y="5830"/>
                  </a:cubicBezTo>
                  <a:cubicBezTo>
                    <a:pt x="1" y="8745"/>
                    <a:pt x="877" y="10602"/>
                    <a:pt x="877" y="12641"/>
                  </a:cubicBezTo>
                  <a:cubicBezTo>
                    <a:pt x="877" y="14679"/>
                    <a:pt x="182" y="24261"/>
                    <a:pt x="182" y="24261"/>
                  </a:cubicBezTo>
                  <a:lnTo>
                    <a:pt x="11364" y="24261"/>
                  </a:lnTo>
                  <a:lnTo>
                    <a:pt x="11364" y="19670"/>
                  </a:lnTo>
                  <a:cubicBezTo>
                    <a:pt x="11364" y="19518"/>
                    <a:pt x="11298" y="12898"/>
                    <a:pt x="11298" y="12021"/>
                  </a:cubicBezTo>
                  <a:cubicBezTo>
                    <a:pt x="11298" y="11145"/>
                    <a:pt x="10936" y="10088"/>
                    <a:pt x="10498" y="9069"/>
                  </a:cubicBezTo>
                  <a:cubicBezTo>
                    <a:pt x="10059" y="8050"/>
                    <a:pt x="7364" y="4992"/>
                    <a:pt x="6307" y="3278"/>
                  </a:cubicBezTo>
                  <a:cubicBezTo>
                    <a:pt x="5249" y="1573"/>
                    <a:pt x="3354" y="1"/>
                    <a:pt x="3354" y="1"/>
                  </a:cubicBez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92;p54">
              <a:extLst>
                <a:ext uri="{FF2B5EF4-FFF2-40B4-BE49-F238E27FC236}">
                  <a16:creationId xmlns:a16="http://schemas.microsoft.com/office/drawing/2014/main" id="{DFE79C71-9AC1-800B-738E-1F05FDECCC91}"/>
                </a:ext>
              </a:extLst>
            </p:cNvPr>
            <p:cNvSpPr/>
            <p:nvPr/>
          </p:nvSpPr>
          <p:spPr>
            <a:xfrm>
              <a:off x="1070350" y="3019300"/>
              <a:ext cx="188400" cy="195750"/>
            </a:xfrm>
            <a:custGeom>
              <a:avLst/>
              <a:gdLst/>
              <a:ahLst/>
              <a:cxnLst/>
              <a:rect l="l" t="t" r="r" b="b"/>
              <a:pathLst>
                <a:path w="7536" h="7830" fill="none" extrusionOk="0">
                  <a:moveTo>
                    <a:pt x="1" y="0"/>
                  </a:moveTo>
                  <a:lnTo>
                    <a:pt x="4039" y="5572"/>
                  </a:lnTo>
                  <a:lnTo>
                    <a:pt x="5059" y="5248"/>
                  </a:lnTo>
                  <a:lnTo>
                    <a:pt x="4982" y="6487"/>
                  </a:lnTo>
                  <a:lnTo>
                    <a:pt x="7535" y="7830"/>
                  </a:ln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93;p54">
              <a:extLst>
                <a:ext uri="{FF2B5EF4-FFF2-40B4-BE49-F238E27FC236}">
                  <a16:creationId xmlns:a16="http://schemas.microsoft.com/office/drawing/2014/main" id="{4E7ACF8A-A97E-7556-22AC-751007EECBDD}"/>
                </a:ext>
              </a:extLst>
            </p:cNvPr>
            <p:cNvSpPr/>
            <p:nvPr/>
          </p:nvSpPr>
          <p:spPr>
            <a:xfrm>
              <a:off x="1114175" y="3479825"/>
              <a:ext cx="146950" cy="23600"/>
            </a:xfrm>
            <a:custGeom>
              <a:avLst/>
              <a:gdLst/>
              <a:ahLst/>
              <a:cxnLst/>
              <a:rect l="l" t="t" r="r" b="b"/>
              <a:pathLst>
                <a:path w="5878" h="944" fill="none" extrusionOk="0">
                  <a:moveTo>
                    <a:pt x="5877" y="1"/>
                  </a:moveTo>
                  <a:lnTo>
                    <a:pt x="0" y="1"/>
                  </a:lnTo>
                  <a:lnTo>
                    <a:pt x="0" y="943"/>
                  </a:lnTo>
                  <a:lnTo>
                    <a:pt x="5411" y="943"/>
                  </a:ln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94;p54">
              <a:extLst>
                <a:ext uri="{FF2B5EF4-FFF2-40B4-BE49-F238E27FC236}">
                  <a16:creationId xmlns:a16="http://schemas.microsoft.com/office/drawing/2014/main" id="{AB5EDB53-8B56-8F33-6792-B92E75F95779}"/>
                </a:ext>
              </a:extLst>
            </p:cNvPr>
            <p:cNvSpPr/>
            <p:nvPr/>
          </p:nvSpPr>
          <p:spPr>
            <a:xfrm>
              <a:off x="1410400" y="2868325"/>
              <a:ext cx="13850" cy="46225"/>
            </a:xfrm>
            <a:custGeom>
              <a:avLst/>
              <a:gdLst/>
              <a:ahLst/>
              <a:cxnLst/>
              <a:rect l="l" t="t" r="r" b="b"/>
              <a:pathLst>
                <a:path w="554" h="1849" extrusionOk="0">
                  <a:moveTo>
                    <a:pt x="1" y="0"/>
                  </a:moveTo>
                  <a:lnTo>
                    <a:pt x="1" y="1591"/>
                  </a:lnTo>
                  <a:cubicBezTo>
                    <a:pt x="1" y="1734"/>
                    <a:pt x="115" y="1848"/>
                    <a:pt x="258" y="1848"/>
                  </a:cubicBezTo>
                  <a:lnTo>
                    <a:pt x="296" y="1848"/>
                  </a:lnTo>
                  <a:cubicBezTo>
                    <a:pt x="439" y="1848"/>
                    <a:pt x="553" y="1734"/>
                    <a:pt x="553" y="1591"/>
                  </a:cubicBezTo>
                  <a:lnTo>
                    <a:pt x="553" y="0"/>
                  </a:lnTo>
                  <a:close/>
                </a:path>
              </a:pathLst>
            </a:custGeom>
            <a:solidFill>
              <a:schemeClr val="accent1"/>
            </a:solidFill>
            <a:ln w="3100" cap="flat" cmpd="sng">
              <a:solidFill>
                <a:srgbClr val="263238"/>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95;p54">
              <a:extLst>
                <a:ext uri="{FF2B5EF4-FFF2-40B4-BE49-F238E27FC236}">
                  <a16:creationId xmlns:a16="http://schemas.microsoft.com/office/drawing/2014/main" id="{6871C6AF-6BC9-0C80-FF04-357B6CAA89B2}"/>
                </a:ext>
              </a:extLst>
            </p:cNvPr>
            <p:cNvSpPr/>
            <p:nvPr/>
          </p:nvSpPr>
          <p:spPr>
            <a:xfrm>
              <a:off x="1407300" y="2859750"/>
              <a:ext cx="20275" cy="13825"/>
            </a:xfrm>
            <a:custGeom>
              <a:avLst/>
              <a:gdLst/>
              <a:ahLst/>
              <a:cxnLst/>
              <a:rect l="l" t="t" r="r" b="b"/>
              <a:pathLst>
                <a:path w="811" h="553" extrusionOk="0">
                  <a:moveTo>
                    <a:pt x="1" y="0"/>
                  </a:moveTo>
                  <a:lnTo>
                    <a:pt x="1" y="553"/>
                  </a:lnTo>
                  <a:lnTo>
                    <a:pt x="810" y="553"/>
                  </a:lnTo>
                  <a:lnTo>
                    <a:pt x="810" y="0"/>
                  </a:ln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96;p54">
              <a:extLst>
                <a:ext uri="{FF2B5EF4-FFF2-40B4-BE49-F238E27FC236}">
                  <a16:creationId xmlns:a16="http://schemas.microsoft.com/office/drawing/2014/main" id="{7A7CF085-CCA9-BB52-0C83-86BEE7B07776}"/>
                </a:ext>
              </a:extLst>
            </p:cNvPr>
            <p:cNvSpPr/>
            <p:nvPr/>
          </p:nvSpPr>
          <p:spPr>
            <a:xfrm>
              <a:off x="1475950" y="2785400"/>
              <a:ext cx="18300" cy="55125"/>
            </a:xfrm>
            <a:custGeom>
              <a:avLst/>
              <a:gdLst/>
              <a:ahLst/>
              <a:cxnLst/>
              <a:rect l="l" t="t" r="r" b="b"/>
              <a:pathLst>
                <a:path w="732" h="2205" extrusionOk="0">
                  <a:moveTo>
                    <a:pt x="374" y="0"/>
                  </a:moveTo>
                  <a:cubicBezTo>
                    <a:pt x="201" y="0"/>
                    <a:pt x="141" y="769"/>
                    <a:pt x="141" y="879"/>
                  </a:cubicBezTo>
                  <a:cubicBezTo>
                    <a:pt x="141" y="993"/>
                    <a:pt x="74" y="1260"/>
                    <a:pt x="36" y="1670"/>
                  </a:cubicBezTo>
                  <a:cubicBezTo>
                    <a:pt x="0" y="2055"/>
                    <a:pt x="15" y="2205"/>
                    <a:pt x="120" y="2205"/>
                  </a:cubicBezTo>
                  <a:cubicBezTo>
                    <a:pt x="127" y="2205"/>
                    <a:pt x="134" y="2204"/>
                    <a:pt x="141" y="2203"/>
                  </a:cubicBezTo>
                  <a:cubicBezTo>
                    <a:pt x="265" y="2184"/>
                    <a:pt x="646" y="1022"/>
                    <a:pt x="693" y="755"/>
                  </a:cubicBezTo>
                  <a:cubicBezTo>
                    <a:pt x="731" y="488"/>
                    <a:pt x="446" y="41"/>
                    <a:pt x="446" y="41"/>
                  </a:cubicBezTo>
                  <a:cubicBezTo>
                    <a:pt x="420" y="13"/>
                    <a:pt x="396" y="0"/>
                    <a:pt x="374" y="0"/>
                  </a:cubicBezTo>
                  <a:close/>
                </a:path>
              </a:pathLst>
            </a:custGeom>
            <a:solidFill>
              <a:schemeClr val="dk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97;p54">
              <a:extLst>
                <a:ext uri="{FF2B5EF4-FFF2-40B4-BE49-F238E27FC236}">
                  <a16:creationId xmlns:a16="http://schemas.microsoft.com/office/drawing/2014/main" id="{A875CD2C-35E9-4637-EC51-AF56D0382F31}"/>
                </a:ext>
              </a:extLst>
            </p:cNvPr>
            <p:cNvSpPr/>
            <p:nvPr/>
          </p:nvSpPr>
          <p:spPr>
            <a:xfrm>
              <a:off x="1338250" y="2747125"/>
              <a:ext cx="155050" cy="123825"/>
            </a:xfrm>
            <a:custGeom>
              <a:avLst/>
              <a:gdLst/>
              <a:ahLst/>
              <a:cxnLst/>
              <a:rect l="l" t="t" r="r" b="b"/>
              <a:pathLst>
                <a:path w="6202" h="4953" extrusionOk="0">
                  <a:moveTo>
                    <a:pt x="1871" y="0"/>
                  </a:moveTo>
                  <a:cubicBezTo>
                    <a:pt x="1547" y="0"/>
                    <a:pt x="1276" y="54"/>
                    <a:pt x="1105" y="181"/>
                  </a:cubicBezTo>
                  <a:cubicBezTo>
                    <a:pt x="572" y="562"/>
                    <a:pt x="467" y="1019"/>
                    <a:pt x="467" y="1019"/>
                  </a:cubicBezTo>
                  <a:cubicBezTo>
                    <a:pt x="467" y="1019"/>
                    <a:pt x="1" y="1839"/>
                    <a:pt x="353" y="2305"/>
                  </a:cubicBezTo>
                  <a:cubicBezTo>
                    <a:pt x="696" y="2772"/>
                    <a:pt x="1448" y="2810"/>
                    <a:pt x="1448" y="2810"/>
                  </a:cubicBezTo>
                  <a:cubicBezTo>
                    <a:pt x="1448" y="2810"/>
                    <a:pt x="1572" y="3734"/>
                    <a:pt x="1753" y="3867"/>
                  </a:cubicBezTo>
                  <a:cubicBezTo>
                    <a:pt x="1944" y="4010"/>
                    <a:pt x="2391" y="4648"/>
                    <a:pt x="2448" y="4867"/>
                  </a:cubicBezTo>
                  <a:cubicBezTo>
                    <a:pt x="2466" y="4928"/>
                    <a:pt x="2509" y="4952"/>
                    <a:pt x="2563" y="4952"/>
                  </a:cubicBezTo>
                  <a:cubicBezTo>
                    <a:pt x="2712" y="4952"/>
                    <a:pt x="2944" y="4762"/>
                    <a:pt x="2944" y="4629"/>
                  </a:cubicBezTo>
                  <a:cubicBezTo>
                    <a:pt x="2944" y="4439"/>
                    <a:pt x="2629" y="3705"/>
                    <a:pt x="2553" y="3505"/>
                  </a:cubicBezTo>
                  <a:cubicBezTo>
                    <a:pt x="2467" y="3305"/>
                    <a:pt x="2658" y="2753"/>
                    <a:pt x="2715" y="2572"/>
                  </a:cubicBezTo>
                  <a:cubicBezTo>
                    <a:pt x="2744" y="2477"/>
                    <a:pt x="2782" y="2381"/>
                    <a:pt x="2829" y="2305"/>
                  </a:cubicBezTo>
                  <a:cubicBezTo>
                    <a:pt x="2829" y="2305"/>
                    <a:pt x="3430" y="2877"/>
                    <a:pt x="3487" y="3201"/>
                  </a:cubicBezTo>
                  <a:cubicBezTo>
                    <a:pt x="3544" y="3524"/>
                    <a:pt x="3382" y="4725"/>
                    <a:pt x="3544" y="4867"/>
                  </a:cubicBezTo>
                  <a:cubicBezTo>
                    <a:pt x="3606" y="4919"/>
                    <a:pt x="3710" y="4946"/>
                    <a:pt x="3818" y="4946"/>
                  </a:cubicBezTo>
                  <a:cubicBezTo>
                    <a:pt x="3990" y="4946"/>
                    <a:pt x="4173" y="4877"/>
                    <a:pt x="4220" y="4725"/>
                  </a:cubicBezTo>
                  <a:cubicBezTo>
                    <a:pt x="4296" y="4477"/>
                    <a:pt x="4439" y="3058"/>
                    <a:pt x="4439" y="2810"/>
                  </a:cubicBezTo>
                  <a:cubicBezTo>
                    <a:pt x="4439" y="2562"/>
                    <a:pt x="4058" y="1724"/>
                    <a:pt x="4058" y="1724"/>
                  </a:cubicBezTo>
                  <a:lnTo>
                    <a:pt x="4058" y="1724"/>
                  </a:lnTo>
                  <a:cubicBezTo>
                    <a:pt x="4058" y="1724"/>
                    <a:pt x="4687" y="2362"/>
                    <a:pt x="4706" y="2581"/>
                  </a:cubicBezTo>
                  <a:cubicBezTo>
                    <a:pt x="4725" y="2810"/>
                    <a:pt x="4544" y="4229"/>
                    <a:pt x="4649" y="4277"/>
                  </a:cubicBezTo>
                  <a:cubicBezTo>
                    <a:pt x="4705" y="4312"/>
                    <a:pt x="4770" y="4329"/>
                    <a:pt x="4835" y="4329"/>
                  </a:cubicBezTo>
                  <a:cubicBezTo>
                    <a:pt x="4912" y="4329"/>
                    <a:pt x="4991" y="4304"/>
                    <a:pt x="5058" y="4258"/>
                  </a:cubicBezTo>
                  <a:cubicBezTo>
                    <a:pt x="5173" y="4124"/>
                    <a:pt x="5258" y="3972"/>
                    <a:pt x="5325" y="3810"/>
                  </a:cubicBezTo>
                  <a:cubicBezTo>
                    <a:pt x="5325" y="3810"/>
                    <a:pt x="5725" y="2848"/>
                    <a:pt x="5887" y="2400"/>
                  </a:cubicBezTo>
                  <a:cubicBezTo>
                    <a:pt x="6058" y="1953"/>
                    <a:pt x="6201" y="1448"/>
                    <a:pt x="5830" y="1257"/>
                  </a:cubicBezTo>
                  <a:cubicBezTo>
                    <a:pt x="5287" y="972"/>
                    <a:pt x="4715" y="724"/>
                    <a:pt x="4134" y="505"/>
                  </a:cubicBezTo>
                  <a:cubicBezTo>
                    <a:pt x="3435" y="229"/>
                    <a:pt x="2540" y="0"/>
                    <a:pt x="1871" y="0"/>
                  </a:cubicBezTo>
                  <a:close/>
                </a:path>
              </a:pathLst>
            </a:custGeom>
            <a:solidFill>
              <a:schemeClr val="dk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98;p54">
              <a:extLst>
                <a:ext uri="{FF2B5EF4-FFF2-40B4-BE49-F238E27FC236}">
                  <a16:creationId xmlns:a16="http://schemas.microsoft.com/office/drawing/2014/main" id="{577906B1-88F4-4217-D87B-8800FA44548C}"/>
                </a:ext>
              </a:extLst>
            </p:cNvPr>
            <p:cNvSpPr/>
            <p:nvPr/>
          </p:nvSpPr>
          <p:spPr>
            <a:xfrm>
              <a:off x="1372300" y="2780700"/>
              <a:ext cx="2175" cy="36700"/>
            </a:xfrm>
            <a:custGeom>
              <a:avLst/>
              <a:gdLst/>
              <a:ahLst/>
              <a:cxnLst/>
              <a:rect l="l" t="t" r="r" b="b"/>
              <a:pathLst>
                <a:path w="87" h="1468" fill="none" extrusionOk="0">
                  <a:moveTo>
                    <a:pt x="86" y="1467"/>
                  </a:moveTo>
                  <a:lnTo>
                    <a:pt x="1" y="0"/>
                  </a:ln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99;p54">
              <a:extLst>
                <a:ext uri="{FF2B5EF4-FFF2-40B4-BE49-F238E27FC236}">
                  <a16:creationId xmlns:a16="http://schemas.microsoft.com/office/drawing/2014/main" id="{FD15CC49-A8EF-47A4-BAF1-566B35797077}"/>
                </a:ext>
              </a:extLst>
            </p:cNvPr>
            <p:cNvSpPr/>
            <p:nvPr/>
          </p:nvSpPr>
          <p:spPr>
            <a:xfrm>
              <a:off x="1351575" y="2777600"/>
              <a:ext cx="22425" cy="26700"/>
            </a:xfrm>
            <a:custGeom>
              <a:avLst/>
              <a:gdLst/>
              <a:ahLst/>
              <a:cxnLst/>
              <a:rect l="l" t="t" r="r" b="b"/>
              <a:pathLst>
                <a:path w="897" h="1068" fill="none" extrusionOk="0">
                  <a:moveTo>
                    <a:pt x="896" y="1067"/>
                  </a:moveTo>
                  <a:cubicBezTo>
                    <a:pt x="896" y="1067"/>
                    <a:pt x="77" y="1039"/>
                    <a:pt x="1" y="0"/>
                  </a:cubicBez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00;p54">
              <a:extLst>
                <a:ext uri="{FF2B5EF4-FFF2-40B4-BE49-F238E27FC236}">
                  <a16:creationId xmlns:a16="http://schemas.microsoft.com/office/drawing/2014/main" id="{377F8A89-8ECF-5E25-84E2-B93DCD92FC45}"/>
                </a:ext>
              </a:extLst>
            </p:cNvPr>
            <p:cNvSpPr/>
            <p:nvPr/>
          </p:nvSpPr>
          <p:spPr>
            <a:xfrm>
              <a:off x="1450875" y="2774975"/>
              <a:ext cx="32650" cy="52175"/>
            </a:xfrm>
            <a:custGeom>
              <a:avLst/>
              <a:gdLst/>
              <a:ahLst/>
              <a:cxnLst/>
              <a:rect l="l" t="t" r="r" b="b"/>
              <a:pathLst>
                <a:path w="1306" h="2087" fill="none" extrusionOk="0">
                  <a:moveTo>
                    <a:pt x="1039" y="2087"/>
                  </a:moveTo>
                  <a:cubicBezTo>
                    <a:pt x="1039" y="2087"/>
                    <a:pt x="1306" y="1315"/>
                    <a:pt x="1077" y="944"/>
                  </a:cubicBezTo>
                  <a:cubicBezTo>
                    <a:pt x="858" y="572"/>
                    <a:pt x="1" y="1"/>
                    <a:pt x="1" y="1"/>
                  </a:cubicBez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01;p54">
              <a:extLst>
                <a:ext uri="{FF2B5EF4-FFF2-40B4-BE49-F238E27FC236}">
                  <a16:creationId xmlns:a16="http://schemas.microsoft.com/office/drawing/2014/main" id="{ED95B705-B3A9-80EB-D6F3-A7715023D2F0}"/>
                </a:ext>
              </a:extLst>
            </p:cNvPr>
            <p:cNvSpPr/>
            <p:nvPr/>
          </p:nvSpPr>
          <p:spPr>
            <a:xfrm>
              <a:off x="1333725" y="2959650"/>
              <a:ext cx="165750" cy="209925"/>
            </a:xfrm>
            <a:custGeom>
              <a:avLst/>
              <a:gdLst/>
              <a:ahLst/>
              <a:cxnLst/>
              <a:rect l="l" t="t" r="r" b="b"/>
              <a:pathLst>
                <a:path w="6630" h="8397" extrusionOk="0">
                  <a:moveTo>
                    <a:pt x="6292" y="0"/>
                  </a:moveTo>
                  <a:cubicBezTo>
                    <a:pt x="6179" y="0"/>
                    <a:pt x="6069" y="115"/>
                    <a:pt x="6058" y="215"/>
                  </a:cubicBezTo>
                  <a:cubicBezTo>
                    <a:pt x="6030" y="376"/>
                    <a:pt x="6001" y="1091"/>
                    <a:pt x="5963" y="1196"/>
                  </a:cubicBezTo>
                  <a:cubicBezTo>
                    <a:pt x="5916" y="1291"/>
                    <a:pt x="5696" y="2272"/>
                    <a:pt x="5363" y="2386"/>
                  </a:cubicBezTo>
                  <a:cubicBezTo>
                    <a:pt x="5043" y="2505"/>
                    <a:pt x="3968" y="3037"/>
                    <a:pt x="3714" y="3037"/>
                  </a:cubicBezTo>
                  <a:cubicBezTo>
                    <a:pt x="3703" y="3037"/>
                    <a:pt x="3694" y="3036"/>
                    <a:pt x="3687" y="3034"/>
                  </a:cubicBezTo>
                  <a:cubicBezTo>
                    <a:pt x="3496" y="2986"/>
                    <a:pt x="3087" y="2624"/>
                    <a:pt x="3039" y="2558"/>
                  </a:cubicBezTo>
                  <a:cubicBezTo>
                    <a:pt x="2991" y="2491"/>
                    <a:pt x="2972" y="2205"/>
                    <a:pt x="2972" y="1843"/>
                  </a:cubicBezTo>
                  <a:cubicBezTo>
                    <a:pt x="2972" y="1491"/>
                    <a:pt x="2925" y="1081"/>
                    <a:pt x="2706" y="796"/>
                  </a:cubicBezTo>
                  <a:cubicBezTo>
                    <a:pt x="2603" y="657"/>
                    <a:pt x="2481" y="590"/>
                    <a:pt x="2383" y="590"/>
                  </a:cubicBezTo>
                  <a:cubicBezTo>
                    <a:pt x="2272" y="590"/>
                    <a:pt x="2191" y="676"/>
                    <a:pt x="2201" y="843"/>
                  </a:cubicBezTo>
                  <a:cubicBezTo>
                    <a:pt x="2229" y="1148"/>
                    <a:pt x="2229" y="2034"/>
                    <a:pt x="2201" y="2300"/>
                  </a:cubicBezTo>
                  <a:cubicBezTo>
                    <a:pt x="2182" y="2558"/>
                    <a:pt x="1706" y="3405"/>
                    <a:pt x="1553" y="3691"/>
                  </a:cubicBezTo>
                  <a:cubicBezTo>
                    <a:pt x="1410" y="3977"/>
                    <a:pt x="1391" y="5272"/>
                    <a:pt x="1363" y="5368"/>
                  </a:cubicBezTo>
                  <a:cubicBezTo>
                    <a:pt x="1344" y="5463"/>
                    <a:pt x="77" y="6796"/>
                    <a:pt x="1" y="6853"/>
                  </a:cubicBezTo>
                  <a:lnTo>
                    <a:pt x="1467" y="8396"/>
                  </a:lnTo>
                  <a:lnTo>
                    <a:pt x="1972" y="7196"/>
                  </a:lnTo>
                  <a:cubicBezTo>
                    <a:pt x="2144" y="7130"/>
                    <a:pt x="2306" y="7034"/>
                    <a:pt x="2448" y="6911"/>
                  </a:cubicBezTo>
                  <a:cubicBezTo>
                    <a:pt x="2534" y="6806"/>
                    <a:pt x="2534" y="6653"/>
                    <a:pt x="2448" y="6558"/>
                  </a:cubicBezTo>
                  <a:cubicBezTo>
                    <a:pt x="2801" y="6234"/>
                    <a:pt x="3172" y="5949"/>
                    <a:pt x="3572" y="5691"/>
                  </a:cubicBezTo>
                  <a:cubicBezTo>
                    <a:pt x="4125" y="5358"/>
                    <a:pt x="4934" y="5044"/>
                    <a:pt x="5030" y="4901"/>
                  </a:cubicBezTo>
                  <a:cubicBezTo>
                    <a:pt x="5125" y="4758"/>
                    <a:pt x="5420" y="3824"/>
                    <a:pt x="5487" y="3729"/>
                  </a:cubicBezTo>
                  <a:cubicBezTo>
                    <a:pt x="5554" y="3634"/>
                    <a:pt x="6316" y="2967"/>
                    <a:pt x="6439" y="2824"/>
                  </a:cubicBezTo>
                  <a:cubicBezTo>
                    <a:pt x="6554" y="2672"/>
                    <a:pt x="6535" y="2129"/>
                    <a:pt x="6554" y="1862"/>
                  </a:cubicBezTo>
                  <a:cubicBezTo>
                    <a:pt x="6582" y="1596"/>
                    <a:pt x="6630" y="643"/>
                    <a:pt x="6506" y="234"/>
                  </a:cubicBezTo>
                  <a:cubicBezTo>
                    <a:pt x="6458" y="61"/>
                    <a:pt x="6374" y="0"/>
                    <a:pt x="6292" y="0"/>
                  </a:cubicBez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02;p54">
              <a:extLst>
                <a:ext uri="{FF2B5EF4-FFF2-40B4-BE49-F238E27FC236}">
                  <a16:creationId xmlns:a16="http://schemas.microsoft.com/office/drawing/2014/main" id="{5AD4F0C5-0926-32FF-9AC3-FC73DD662456}"/>
                </a:ext>
              </a:extLst>
            </p:cNvPr>
            <p:cNvSpPr/>
            <p:nvPr/>
          </p:nvSpPr>
          <p:spPr>
            <a:xfrm>
              <a:off x="1350400" y="2959975"/>
              <a:ext cx="149075" cy="181025"/>
            </a:xfrm>
            <a:custGeom>
              <a:avLst/>
              <a:gdLst/>
              <a:ahLst/>
              <a:cxnLst/>
              <a:rect l="l" t="t" r="r" b="b"/>
              <a:pathLst>
                <a:path w="5963" h="7241" extrusionOk="0">
                  <a:moveTo>
                    <a:pt x="5623" y="1"/>
                  </a:moveTo>
                  <a:cubicBezTo>
                    <a:pt x="5510" y="1"/>
                    <a:pt x="5398" y="112"/>
                    <a:pt x="5382" y="211"/>
                  </a:cubicBezTo>
                  <a:cubicBezTo>
                    <a:pt x="5363" y="383"/>
                    <a:pt x="5334" y="1097"/>
                    <a:pt x="5287" y="1192"/>
                  </a:cubicBezTo>
                  <a:cubicBezTo>
                    <a:pt x="5239" y="1287"/>
                    <a:pt x="5029" y="2268"/>
                    <a:pt x="4696" y="2392"/>
                  </a:cubicBezTo>
                  <a:cubicBezTo>
                    <a:pt x="4376" y="2502"/>
                    <a:pt x="3299" y="3043"/>
                    <a:pt x="3046" y="3043"/>
                  </a:cubicBezTo>
                  <a:cubicBezTo>
                    <a:pt x="3036" y="3043"/>
                    <a:pt x="3027" y="3042"/>
                    <a:pt x="3020" y="3040"/>
                  </a:cubicBezTo>
                  <a:cubicBezTo>
                    <a:pt x="2829" y="2983"/>
                    <a:pt x="2420" y="2630"/>
                    <a:pt x="2372" y="2564"/>
                  </a:cubicBezTo>
                  <a:cubicBezTo>
                    <a:pt x="2315" y="2488"/>
                    <a:pt x="2296" y="2202"/>
                    <a:pt x="2296" y="1849"/>
                  </a:cubicBezTo>
                  <a:cubicBezTo>
                    <a:pt x="2296" y="1487"/>
                    <a:pt x="2248" y="1078"/>
                    <a:pt x="2039" y="792"/>
                  </a:cubicBezTo>
                  <a:cubicBezTo>
                    <a:pt x="1935" y="657"/>
                    <a:pt x="1810" y="590"/>
                    <a:pt x="1711" y="590"/>
                  </a:cubicBezTo>
                  <a:cubicBezTo>
                    <a:pt x="1599" y="590"/>
                    <a:pt x="1519" y="674"/>
                    <a:pt x="1534" y="840"/>
                  </a:cubicBezTo>
                  <a:cubicBezTo>
                    <a:pt x="1562" y="1154"/>
                    <a:pt x="1553" y="2030"/>
                    <a:pt x="1534" y="2297"/>
                  </a:cubicBezTo>
                  <a:cubicBezTo>
                    <a:pt x="1505" y="2564"/>
                    <a:pt x="1029" y="3402"/>
                    <a:pt x="886" y="3688"/>
                  </a:cubicBezTo>
                  <a:cubicBezTo>
                    <a:pt x="743" y="3973"/>
                    <a:pt x="715" y="5259"/>
                    <a:pt x="696" y="5355"/>
                  </a:cubicBezTo>
                  <a:cubicBezTo>
                    <a:pt x="486" y="5631"/>
                    <a:pt x="248" y="5897"/>
                    <a:pt x="0" y="6145"/>
                  </a:cubicBezTo>
                  <a:lnTo>
                    <a:pt x="1277" y="7240"/>
                  </a:lnTo>
                  <a:lnTo>
                    <a:pt x="1296" y="7193"/>
                  </a:lnTo>
                  <a:cubicBezTo>
                    <a:pt x="1467" y="7126"/>
                    <a:pt x="1629" y="7031"/>
                    <a:pt x="1772" y="6907"/>
                  </a:cubicBezTo>
                  <a:cubicBezTo>
                    <a:pt x="1867" y="6802"/>
                    <a:pt x="1867" y="6650"/>
                    <a:pt x="1772" y="6555"/>
                  </a:cubicBezTo>
                  <a:cubicBezTo>
                    <a:pt x="2124" y="6231"/>
                    <a:pt x="2496" y="5945"/>
                    <a:pt x="2896" y="5688"/>
                  </a:cubicBezTo>
                  <a:cubicBezTo>
                    <a:pt x="3458" y="5355"/>
                    <a:pt x="4267" y="5040"/>
                    <a:pt x="4363" y="4907"/>
                  </a:cubicBezTo>
                  <a:cubicBezTo>
                    <a:pt x="4458" y="4754"/>
                    <a:pt x="4744" y="3831"/>
                    <a:pt x="4820" y="3726"/>
                  </a:cubicBezTo>
                  <a:cubicBezTo>
                    <a:pt x="4887" y="3631"/>
                    <a:pt x="5649" y="2964"/>
                    <a:pt x="5772" y="2821"/>
                  </a:cubicBezTo>
                  <a:cubicBezTo>
                    <a:pt x="5887" y="2678"/>
                    <a:pt x="5868" y="2126"/>
                    <a:pt x="5887" y="1859"/>
                  </a:cubicBezTo>
                  <a:cubicBezTo>
                    <a:pt x="5906" y="1602"/>
                    <a:pt x="5963" y="640"/>
                    <a:pt x="5839" y="230"/>
                  </a:cubicBezTo>
                  <a:cubicBezTo>
                    <a:pt x="5791" y="61"/>
                    <a:pt x="5706" y="1"/>
                    <a:pt x="5623" y="1"/>
                  </a:cubicBezTo>
                  <a:close/>
                </a:path>
              </a:pathLst>
            </a:custGeom>
            <a:solidFill>
              <a:schemeClr val="dk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03;p54">
              <a:extLst>
                <a:ext uri="{FF2B5EF4-FFF2-40B4-BE49-F238E27FC236}">
                  <a16:creationId xmlns:a16="http://schemas.microsoft.com/office/drawing/2014/main" id="{621DBA3C-35B4-DD91-B839-DB1C7AA1B16D}"/>
                </a:ext>
              </a:extLst>
            </p:cNvPr>
            <p:cNvSpPr/>
            <p:nvPr/>
          </p:nvSpPr>
          <p:spPr>
            <a:xfrm>
              <a:off x="1450400" y="3053100"/>
              <a:ext cx="20275" cy="14800"/>
            </a:xfrm>
            <a:custGeom>
              <a:avLst/>
              <a:gdLst/>
              <a:ahLst/>
              <a:cxnLst/>
              <a:rect l="l" t="t" r="r" b="b"/>
              <a:pathLst>
                <a:path w="811" h="592" fill="none" extrusionOk="0">
                  <a:moveTo>
                    <a:pt x="810" y="1"/>
                  </a:moveTo>
                  <a:lnTo>
                    <a:pt x="1" y="591"/>
                  </a:ln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04;p54">
              <a:extLst>
                <a:ext uri="{FF2B5EF4-FFF2-40B4-BE49-F238E27FC236}">
                  <a16:creationId xmlns:a16="http://schemas.microsoft.com/office/drawing/2014/main" id="{ABF3E171-CAB4-66E7-D108-FAAD6B0A1B6F}"/>
                </a:ext>
              </a:extLst>
            </p:cNvPr>
            <p:cNvSpPr/>
            <p:nvPr/>
          </p:nvSpPr>
          <p:spPr>
            <a:xfrm>
              <a:off x="1042025" y="3086625"/>
              <a:ext cx="346975" cy="259000"/>
            </a:xfrm>
            <a:custGeom>
              <a:avLst/>
              <a:gdLst/>
              <a:ahLst/>
              <a:cxnLst/>
              <a:rect l="l" t="t" r="r" b="b"/>
              <a:pathLst>
                <a:path w="13879" h="10360" extrusionOk="0">
                  <a:moveTo>
                    <a:pt x="1576" y="0"/>
                  </a:moveTo>
                  <a:cubicBezTo>
                    <a:pt x="1258" y="0"/>
                    <a:pt x="1029" y="41"/>
                    <a:pt x="1029" y="41"/>
                  </a:cubicBezTo>
                  <a:lnTo>
                    <a:pt x="0" y="3870"/>
                  </a:lnTo>
                  <a:cubicBezTo>
                    <a:pt x="0" y="3870"/>
                    <a:pt x="6049" y="9947"/>
                    <a:pt x="6335" y="10128"/>
                  </a:cubicBezTo>
                  <a:cubicBezTo>
                    <a:pt x="6550" y="10267"/>
                    <a:pt x="6744" y="10360"/>
                    <a:pt x="6934" y="10360"/>
                  </a:cubicBezTo>
                  <a:cubicBezTo>
                    <a:pt x="7004" y="10360"/>
                    <a:pt x="7074" y="10347"/>
                    <a:pt x="7144" y="10318"/>
                  </a:cubicBezTo>
                  <a:cubicBezTo>
                    <a:pt x="7392" y="10204"/>
                    <a:pt x="8411" y="9585"/>
                    <a:pt x="9802" y="8270"/>
                  </a:cubicBezTo>
                  <a:cubicBezTo>
                    <a:pt x="11183" y="6966"/>
                    <a:pt x="13878" y="3537"/>
                    <a:pt x="13878" y="3537"/>
                  </a:cubicBezTo>
                  <a:lnTo>
                    <a:pt x="11764" y="1460"/>
                  </a:lnTo>
                  <a:lnTo>
                    <a:pt x="7468" y="5432"/>
                  </a:lnTo>
                  <a:cubicBezTo>
                    <a:pt x="7468" y="5432"/>
                    <a:pt x="4049" y="2298"/>
                    <a:pt x="4010" y="2194"/>
                  </a:cubicBezTo>
                  <a:cubicBezTo>
                    <a:pt x="3972" y="2079"/>
                    <a:pt x="3725" y="984"/>
                    <a:pt x="2991" y="403"/>
                  </a:cubicBezTo>
                  <a:cubicBezTo>
                    <a:pt x="2579" y="72"/>
                    <a:pt x="1999" y="0"/>
                    <a:pt x="1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05;p54">
              <a:extLst>
                <a:ext uri="{FF2B5EF4-FFF2-40B4-BE49-F238E27FC236}">
                  <a16:creationId xmlns:a16="http://schemas.microsoft.com/office/drawing/2014/main" id="{1BC0AF2B-A59E-EE99-33CA-1C7235B49BE5}"/>
                </a:ext>
              </a:extLst>
            </p:cNvPr>
            <p:cNvSpPr/>
            <p:nvPr/>
          </p:nvSpPr>
          <p:spPr>
            <a:xfrm>
              <a:off x="1042025" y="3082150"/>
              <a:ext cx="346975" cy="265075"/>
            </a:xfrm>
            <a:custGeom>
              <a:avLst/>
              <a:gdLst/>
              <a:ahLst/>
              <a:cxnLst/>
              <a:rect l="l" t="t" r="r" b="b"/>
              <a:pathLst>
                <a:path w="13879" h="10603" fill="none" extrusionOk="0">
                  <a:moveTo>
                    <a:pt x="1029" y="220"/>
                  </a:moveTo>
                  <a:cubicBezTo>
                    <a:pt x="1029" y="220"/>
                    <a:pt x="2267" y="1"/>
                    <a:pt x="2991" y="582"/>
                  </a:cubicBezTo>
                  <a:cubicBezTo>
                    <a:pt x="3725" y="1163"/>
                    <a:pt x="3972" y="2258"/>
                    <a:pt x="4010" y="2373"/>
                  </a:cubicBezTo>
                  <a:cubicBezTo>
                    <a:pt x="4049" y="2477"/>
                    <a:pt x="7468" y="5611"/>
                    <a:pt x="7468" y="5611"/>
                  </a:cubicBezTo>
                  <a:lnTo>
                    <a:pt x="11764" y="1639"/>
                  </a:lnTo>
                  <a:lnTo>
                    <a:pt x="13878" y="3716"/>
                  </a:lnTo>
                  <a:cubicBezTo>
                    <a:pt x="13878" y="3716"/>
                    <a:pt x="11183" y="7145"/>
                    <a:pt x="9802" y="8449"/>
                  </a:cubicBezTo>
                  <a:cubicBezTo>
                    <a:pt x="8411" y="9764"/>
                    <a:pt x="7392" y="10383"/>
                    <a:pt x="7144" y="10497"/>
                  </a:cubicBezTo>
                  <a:cubicBezTo>
                    <a:pt x="6887" y="10602"/>
                    <a:pt x="6630" y="10497"/>
                    <a:pt x="6335" y="10307"/>
                  </a:cubicBezTo>
                  <a:cubicBezTo>
                    <a:pt x="6049" y="10126"/>
                    <a:pt x="0" y="4049"/>
                    <a:pt x="0" y="4049"/>
                  </a:cubicBez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06;p54">
              <a:extLst>
                <a:ext uri="{FF2B5EF4-FFF2-40B4-BE49-F238E27FC236}">
                  <a16:creationId xmlns:a16="http://schemas.microsoft.com/office/drawing/2014/main" id="{CBF09664-65B6-6697-FC23-47E49E8F23CD}"/>
                </a:ext>
              </a:extLst>
            </p:cNvPr>
            <p:cNvSpPr/>
            <p:nvPr/>
          </p:nvSpPr>
          <p:spPr>
            <a:xfrm>
              <a:off x="1065825" y="3123125"/>
              <a:ext cx="67175" cy="28350"/>
            </a:xfrm>
            <a:custGeom>
              <a:avLst/>
              <a:gdLst/>
              <a:ahLst/>
              <a:cxnLst/>
              <a:rect l="l" t="t" r="r" b="b"/>
              <a:pathLst>
                <a:path w="2687" h="1134" fill="none" extrusionOk="0">
                  <a:moveTo>
                    <a:pt x="1" y="1134"/>
                  </a:moveTo>
                  <a:cubicBezTo>
                    <a:pt x="1" y="1134"/>
                    <a:pt x="1125" y="76"/>
                    <a:pt x="1706" y="38"/>
                  </a:cubicBezTo>
                  <a:cubicBezTo>
                    <a:pt x="2296" y="0"/>
                    <a:pt x="2687" y="476"/>
                    <a:pt x="2687" y="476"/>
                  </a:cubicBez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07;p54">
              <a:extLst>
                <a:ext uri="{FF2B5EF4-FFF2-40B4-BE49-F238E27FC236}">
                  <a16:creationId xmlns:a16="http://schemas.microsoft.com/office/drawing/2014/main" id="{0F1260A0-B541-604D-458E-48D053EE62DE}"/>
                </a:ext>
              </a:extLst>
            </p:cNvPr>
            <p:cNvSpPr/>
            <p:nvPr/>
          </p:nvSpPr>
          <p:spPr>
            <a:xfrm>
              <a:off x="1051075" y="3106675"/>
              <a:ext cx="54800" cy="22900"/>
            </a:xfrm>
            <a:custGeom>
              <a:avLst/>
              <a:gdLst/>
              <a:ahLst/>
              <a:cxnLst/>
              <a:rect l="l" t="t" r="r" b="b"/>
              <a:pathLst>
                <a:path w="2192" h="916" fill="none" extrusionOk="0">
                  <a:moveTo>
                    <a:pt x="0" y="915"/>
                  </a:moveTo>
                  <a:cubicBezTo>
                    <a:pt x="0" y="915"/>
                    <a:pt x="1391" y="1"/>
                    <a:pt x="2191" y="439"/>
                  </a:cubicBez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08;p54">
              <a:extLst>
                <a:ext uri="{FF2B5EF4-FFF2-40B4-BE49-F238E27FC236}">
                  <a16:creationId xmlns:a16="http://schemas.microsoft.com/office/drawing/2014/main" id="{FCB72B3E-9F96-E89A-AB89-DD9E061C4625}"/>
                </a:ext>
              </a:extLst>
            </p:cNvPr>
            <p:cNvSpPr/>
            <p:nvPr/>
          </p:nvSpPr>
          <p:spPr>
            <a:xfrm>
              <a:off x="1205150" y="3222425"/>
              <a:ext cx="23575" cy="73825"/>
            </a:xfrm>
            <a:custGeom>
              <a:avLst/>
              <a:gdLst/>
              <a:ahLst/>
              <a:cxnLst/>
              <a:rect l="l" t="t" r="r" b="b"/>
              <a:pathLst>
                <a:path w="943" h="2953" fill="none" extrusionOk="0">
                  <a:moveTo>
                    <a:pt x="943" y="0"/>
                  </a:moveTo>
                  <a:cubicBezTo>
                    <a:pt x="943" y="0"/>
                    <a:pt x="0" y="2000"/>
                    <a:pt x="143" y="2953"/>
                  </a:cubicBezTo>
                </a:path>
              </a:pathLst>
            </a:custGeom>
            <a:noFill/>
            <a:ln w="3100" cap="flat" cmpd="sng">
              <a:solidFill>
                <a:srgbClr val="263238"/>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09;p54">
              <a:extLst>
                <a:ext uri="{FF2B5EF4-FFF2-40B4-BE49-F238E27FC236}">
                  <a16:creationId xmlns:a16="http://schemas.microsoft.com/office/drawing/2014/main" id="{0677D8D1-5660-92D1-E263-D8118D26868D}"/>
                </a:ext>
              </a:extLst>
            </p:cNvPr>
            <p:cNvSpPr/>
            <p:nvPr/>
          </p:nvSpPr>
          <p:spPr>
            <a:xfrm>
              <a:off x="1190375" y="3225025"/>
              <a:ext cx="33850" cy="44800"/>
            </a:xfrm>
            <a:custGeom>
              <a:avLst/>
              <a:gdLst/>
              <a:ahLst/>
              <a:cxnLst/>
              <a:rect l="l" t="t" r="r" b="b"/>
              <a:pathLst>
                <a:path w="1354" h="1792" fill="none" extrusionOk="0">
                  <a:moveTo>
                    <a:pt x="1353" y="1"/>
                  </a:moveTo>
                  <a:cubicBezTo>
                    <a:pt x="724" y="439"/>
                    <a:pt x="248" y="1068"/>
                    <a:pt x="0" y="1791"/>
                  </a:cubicBezTo>
                </a:path>
              </a:pathLst>
            </a:custGeom>
            <a:noFill/>
            <a:ln w="3100" cap="flat" cmpd="sng">
              <a:solidFill>
                <a:srgbClr val="263238"/>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10;p54">
              <a:extLst>
                <a:ext uri="{FF2B5EF4-FFF2-40B4-BE49-F238E27FC236}">
                  <a16:creationId xmlns:a16="http://schemas.microsoft.com/office/drawing/2014/main" id="{D8596F59-D5DD-47A6-03B3-F13D6EFD4525}"/>
                </a:ext>
              </a:extLst>
            </p:cNvPr>
            <p:cNvSpPr/>
            <p:nvPr/>
          </p:nvSpPr>
          <p:spPr>
            <a:xfrm>
              <a:off x="1443500" y="2932150"/>
              <a:ext cx="13600" cy="46200"/>
            </a:xfrm>
            <a:custGeom>
              <a:avLst/>
              <a:gdLst/>
              <a:ahLst/>
              <a:cxnLst/>
              <a:rect l="l" t="t" r="r" b="b"/>
              <a:pathLst>
                <a:path w="544" h="1848" extrusionOk="0">
                  <a:moveTo>
                    <a:pt x="1" y="0"/>
                  </a:moveTo>
                  <a:lnTo>
                    <a:pt x="1" y="1591"/>
                  </a:lnTo>
                  <a:cubicBezTo>
                    <a:pt x="1" y="1734"/>
                    <a:pt x="115" y="1848"/>
                    <a:pt x="248" y="1848"/>
                  </a:cubicBezTo>
                  <a:lnTo>
                    <a:pt x="296" y="1848"/>
                  </a:lnTo>
                  <a:cubicBezTo>
                    <a:pt x="429" y="1848"/>
                    <a:pt x="543" y="1734"/>
                    <a:pt x="543" y="1600"/>
                  </a:cubicBezTo>
                  <a:lnTo>
                    <a:pt x="543" y="0"/>
                  </a:ln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11;p54">
              <a:extLst>
                <a:ext uri="{FF2B5EF4-FFF2-40B4-BE49-F238E27FC236}">
                  <a16:creationId xmlns:a16="http://schemas.microsoft.com/office/drawing/2014/main" id="{44AEE4F3-FB1C-21BD-6A36-5F9DC01BF664}"/>
                </a:ext>
              </a:extLst>
            </p:cNvPr>
            <p:cNvSpPr/>
            <p:nvPr/>
          </p:nvSpPr>
          <p:spPr>
            <a:xfrm>
              <a:off x="1440175" y="2923800"/>
              <a:ext cx="20250" cy="13850"/>
            </a:xfrm>
            <a:custGeom>
              <a:avLst/>
              <a:gdLst/>
              <a:ahLst/>
              <a:cxnLst/>
              <a:rect l="l" t="t" r="r" b="b"/>
              <a:pathLst>
                <a:path w="810" h="554" extrusionOk="0">
                  <a:moveTo>
                    <a:pt x="0" y="1"/>
                  </a:moveTo>
                  <a:lnTo>
                    <a:pt x="0" y="553"/>
                  </a:lnTo>
                  <a:lnTo>
                    <a:pt x="810" y="553"/>
                  </a:lnTo>
                  <a:lnTo>
                    <a:pt x="810" y="1"/>
                  </a:ln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12;p54">
              <a:extLst>
                <a:ext uri="{FF2B5EF4-FFF2-40B4-BE49-F238E27FC236}">
                  <a16:creationId xmlns:a16="http://schemas.microsoft.com/office/drawing/2014/main" id="{973DF820-5F25-1065-16FE-AF73C71BC4DC}"/>
                </a:ext>
              </a:extLst>
            </p:cNvPr>
            <p:cNvSpPr/>
            <p:nvPr/>
          </p:nvSpPr>
          <p:spPr>
            <a:xfrm>
              <a:off x="1468975" y="2932150"/>
              <a:ext cx="13850" cy="46450"/>
            </a:xfrm>
            <a:custGeom>
              <a:avLst/>
              <a:gdLst/>
              <a:ahLst/>
              <a:cxnLst/>
              <a:rect l="l" t="t" r="r" b="b"/>
              <a:pathLst>
                <a:path w="554" h="1858" extrusionOk="0">
                  <a:moveTo>
                    <a:pt x="1" y="0"/>
                  </a:moveTo>
                  <a:lnTo>
                    <a:pt x="1" y="1600"/>
                  </a:lnTo>
                  <a:cubicBezTo>
                    <a:pt x="1" y="1743"/>
                    <a:pt x="115" y="1857"/>
                    <a:pt x="258" y="1857"/>
                  </a:cubicBezTo>
                  <a:lnTo>
                    <a:pt x="306" y="1857"/>
                  </a:lnTo>
                  <a:cubicBezTo>
                    <a:pt x="439" y="1857"/>
                    <a:pt x="553" y="1743"/>
                    <a:pt x="553" y="1600"/>
                  </a:cubicBezTo>
                  <a:lnTo>
                    <a:pt x="553" y="0"/>
                  </a:ln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13;p54">
              <a:extLst>
                <a:ext uri="{FF2B5EF4-FFF2-40B4-BE49-F238E27FC236}">
                  <a16:creationId xmlns:a16="http://schemas.microsoft.com/office/drawing/2014/main" id="{3BE728C4-B673-DF5C-C5F3-44D484C55F92}"/>
                </a:ext>
              </a:extLst>
            </p:cNvPr>
            <p:cNvSpPr/>
            <p:nvPr/>
          </p:nvSpPr>
          <p:spPr>
            <a:xfrm>
              <a:off x="1465875" y="2923800"/>
              <a:ext cx="20275" cy="13850"/>
            </a:xfrm>
            <a:custGeom>
              <a:avLst/>
              <a:gdLst/>
              <a:ahLst/>
              <a:cxnLst/>
              <a:rect l="l" t="t" r="r" b="b"/>
              <a:pathLst>
                <a:path w="811" h="554" extrusionOk="0">
                  <a:moveTo>
                    <a:pt x="1" y="1"/>
                  </a:moveTo>
                  <a:lnTo>
                    <a:pt x="1" y="553"/>
                  </a:lnTo>
                  <a:lnTo>
                    <a:pt x="811" y="553"/>
                  </a:lnTo>
                  <a:lnTo>
                    <a:pt x="811" y="1"/>
                  </a:ln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14;p54">
              <a:extLst>
                <a:ext uri="{FF2B5EF4-FFF2-40B4-BE49-F238E27FC236}">
                  <a16:creationId xmlns:a16="http://schemas.microsoft.com/office/drawing/2014/main" id="{0AED0F7C-D9E2-2084-5DAA-24B6C413DFD2}"/>
                </a:ext>
              </a:extLst>
            </p:cNvPr>
            <p:cNvSpPr/>
            <p:nvPr/>
          </p:nvSpPr>
          <p:spPr>
            <a:xfrm>
              <a:off x="1404200" y="2953100"/>
              <a:ext cx="87425" cy="45025"/>
            </a:xfrm>
            <a:custGeom>
              <a:avLst/>
              <a:gdLst/>
              <a:ahLst/>
              <a:cxnLst/>
              <a:rect l="l" t="t" r="r" b="b"/>
              <a:pathLst>
                <a:path w="3497" h="1801" extrusionOk="0">
                  <a:moveTo>
                    <a:pt x="1" y="0"/>
                  </a:moveTo>
                  <a:lnTo>
                    <a:pt x="1" y="1800"/>
                  </a:lnTo>
                  <a:lnTo>
                    <a:pt x="3497" y="1800"/>
                  </a:lnTo>
                  <a:lnTo>
                    <a:pt x="3497" y="0"/>
                  </a:lnTo>
                  <a:close/>
                </a:path>
              </a:pathLst>
            </a:custGeom>
            <a:solidFill>
              <a:schemeClr val="dk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15;p54">
              <a:extLst>
                <a:ext uri="{FF2B5EF4-FFF2-40B4-BE49-F238E27FC236}">
                  <a16:creationId xmlns:a16="http://schemas.microsoft.com/office/drawing/2014/main" id="{48644135-FDD3-1E96-DB80-71F8E76FED17}"/>
                </a:ext>
              </a:extLst>
            </p:cNvPr>
            <p:cNvSpPr/>
            <p:nvPr/>
          </p:nvSpPr>
          <p:spPr>
            <a:xfrm>
              <a:off x="957000" y="3389825"/>
              <a:ext cx="105525" cy="209325"/>
            </a:xfrm>
            <a:custGeom>
              <a:avLst/>
              <a:gdLst/>
              <a:ahLst/>
              <a:cxnLst/>
              <a:rect l="l" t="t" r="r" b="b"/>
              <a:pathLst>
                <a:path w="4221" h="8373" extrusionOk="0">
                  <a:moveTo>
                    <a:pt x="2211" y="0"/>
                  </a:moveTo>
                  <a:cubicBezTo>
                    <a:pt x="1916" y="19"/>
                    <a:pt x="1658" y="229"/>
                    <a:pt x="1592" y="514"/>
                  </a:cubicBezTo>
                  <a:lnTo>
                    <a:pt x="1" y="8373"/>
                  </a:lnTo>
                  <a:lnTo>
                    <a:pt x="2573" y="8373"/>
                  </a:lnTo>
                  <a:lnTo>
                    <a:pt x="4154" y="514"/>
                  </a:lnTo>
                  <a:cubicBezTo>
                    <a:pt x="4221" y="295"/>
                    <a:pt x="4087" y="76"/>
                    <a:pt x="3868" y="19"/>
                  </a:cubicBezTo>
                  <a:cubicBezTo>
                    <a:pt x="3830" y="0"/>
                    <a:pt x="3792" y="0"/>
                    <a:pt x="3744" y="0"/>
                  </a:cubicBezTo>
                  <a:close/>
                </a:path>
              </a:pathLst>
            </a:custGeom>
            <a:solidFill>
              <a:schemeClr val="dk1"/>
            </a:solidFill>
            <a:ln w="3100" cap="flat" cmpd="sng">
              <a:solidFill>
                <a:srgbClr val="263238"/>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16;p54">
              <a:extLst>
                <a:ext uri="{FF2B5EF4-FFF2-40B4-BE49-F238E27FC236}">
                  <a16:creationId xmlns:a16="http://schemas.microsoft.com/office/drawing/2014/main" id="{78399188-2C66-09C7-98A9-42CD8F7DE8BD}"/>
                </a:ext>
              </a:extLst>
            </p:cNvPr>
            <p:cNvSpPr/>
            <p:nvPr/>
          </p:nvSpPr>
          <p:spPr>
            <a:xfrm>
              <a:off x="1258250" y="3438625"/>
              <a:ext cx="102650" cy="160775"/>
            </a:xfrm>
            <a:custGeom>
              <a:avLst/>
              <a:gdLst/>
              <a:ahLst/>
              <a:cxnLst/>
              <a:rect l="l" t="t" r="r" b="b"/>
              <a:pathLst>
                <a:path w="4106" h="6431" extrusionOk="0">
                  <a:moveTo>
                    <a:pt x="1248" y="1"/>
                  </a:moveTo>
                  <a:lnTo>
                    <a:pt x="1248" y="1248"/>
                  </a:lnTo>
                  <a:lnTo>
                    <a:pt x="67" y="5820"/>
                  </a:lnTo>
                  <a:cubicBezTo>
                    <a:pt x="0" y="6078"/>
                    <a:pt x="153" y="6344"/>
                    <a:pt x="410" y="6411"/>
                  </a:cubicBezTo>
                  <a:cubicBezTo>
                    <a:pt x="457" y="6421"/>
                    <a:pt x="495" y="6430"/>
                    <a:pt x="534" y="6430"/>
                  </a:cubicBezTo>
                  <a:lnTo>
                    <a:pt x="3620" y="6430"/>
                  </a:lnTo>
                  <a:cubicBezTo>
                    <a:pt x="3886" y="6430"/>
                    <a:pt x="4105" y="6211"/>
                    <a:pt x="4105" y="5944"/>
                  </a:cubicBezTo>
                  <a:cubicBezTo>
                    <a:pt x="4105" y="5906"/>
                    <a:pt x="4096" y="5859"/>
                    <a:pt x="4086" y="5820"/>
                  </a:cubicBezTo>
                  <a:lnTo>
                    <a:pt x="2915" y="1248"/>
                  </a:lnTo>
                  <a:lnTo>
                    <a:pt x="2915" y="1"/>
                  </a:ln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17;p54">
              <a:extLst>
                <a:ext uri="{FF2B5EF4-FFF2-40B4-BE49-F238E27FC236}">
                  <a16:creationId xmlns:a16="http://schemas.microsoft.com/office/drawing/2014/main" id="{B0C80499-92DE-93FA-7E5C-00019863FF08}"/>
                </a:ext>
              </a:extLst>
            </p:cNvPr>
            <p:cNvSpPr/>
            <p:nvPr/>
          </p:nvSpPr>
          <p:spPr>
            <a:xfrm>
              <a:off x="1268250" y="3526250"/>
              <a:ext cx="83825" cy="64100"/>
            </a:xfrm>
            <a:custGeom>
              <a:avLst/>
              <a:gdLst/>
              <a:ahLst/>
              <a:cxnLst/>
              <a:rect l="l" t="t" r="r" b="b"/>
              <a:pathLst>
                <a:path w="3353" h="2564" extrusionOk="0">
                  <a:moveTo>
                    <a:pt x="629" y="1"/>
                  </a:moveTo>
                  <a:lnTo>
                    <a:pt x="10" y="2401"/>
                  </a:lnTo>
                  <a:cubicBezTo>
                    <a:pt x="0" y="2439"/>
                    <a:pt x="10" y="2487"/>
                    <a:pt x="38" y="2515"/>
                  </a:cubicBezTo>
                  <a:cubicBezTo>
                    <a:pt x="57" y="2544"/>
                    <a:pt x="95" y="2563"/>
                    <a:pt x="134" y="2563"/>
                  </a:cubicBezTo>
                  <a:lnTo>
                    <a:pt x="3220" y="2563"/>
                  </a:lnTo>
                  <a:cubicBezTo>
                    <a:pt x="3258" y="2563"/>
                    <a:pt x="3296" y="2544"/>
                    <a:pt x="3315" y="2515"/>
                  </a:cubicBezTo>
                  <a:cubicBezTo>
                    <a:pt x="3343" y="2487"/>
                    <a:pt x="3353" y="2439"/>
                    <a:pt x="3343" y="2401"/>
                  </a:cubicBezTo>
                  <a:lnTo>
                    <a:pt x="27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18;p54">
              <a:extLst>
                <a:ext uri="{FF2B5EF4-FFF2-40B4-BE49-F238E27FC236}">
                  <a16:creationId xmlns:a16="http://schemas.microsoft.com/office/drawing/2014/main" id="{579734CD-BFEA-AA6F-C943-6C95C1F17AA7}"/>
                </a:ext>
              </a:extLst>
            </p:cNvPr>
            <p:cNvSpPr/>
            <p:nvPr/>
          </p:nvSpPr>
          <p:spPr>
            <a:xfrm>
              <a:off x="1362775" y="3425050"/>
              <a:ext cx="126225" cy="174250"/>
            </a:xfrm>
            <a:custGeom>
              <a:avLst/>
              <a:gdLst/>
              <a:ahLst/>
              <a:cxnLst/>
              <a:rect l="l" t="t" r="r" b="b"/>
              <a:pathLst>
                <a:path w="5049" h="6970" extrusionOk="0">
                  <a:moveTo>
                    <a:pt x="1753" y="1"/>
                  </a:moveTo>
                  <a:lnTo>
                    <a:pt x="1753" y="2649"/>
                  </a:lnTo>
                  <a:cubicBezTo>
                    <a:pt x="591" y="3077"/>
                    <a:pt x="1" y="4354"/>
                    <a:pt x="429" y="5516"/>
                  </a:cubicBezTo>
                  <a:cubicBezTo>
                    <a:pt x="763" y="6413"/>
                    <a:pt x="1617" y="6970"/>
                    <a:pt x="2522" y="6970"/>
                  </a:cubicBezTo>
                  <a:cubicBezTo>
                    <a:pt x="2780" y="6970"/>
                    <a:pt x="3041" y="6925"/>
                    <a:pt x="3296" y="6830"/>
                  </a:cubicBezTo>
                  <a:cubicBezTo>
                    <a:pt x="4458" y="6411"/>
                    <a:pt x="5049" y="5125"/>
                    <a:pt x="4620" y="3963"/>
                  </a:cubicBezTo>
                  <a:cubicBezTo>
                    <a:pt x="4392" y="3354"/>
                    <a:pt x="3906" y="2868"/>
                    <a:pt x="3296" y="2649"/>
                  </a:cubicBezTo>
                  <a:lnTo>
                    <a:pt x="3296" y="1"/>
                  </a:ln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19;p54">
              <a:extLst>
                <a:ext uri="{FF2B5EF4-FFF2-40B4-BE49-F238E27FC236}">
                  <a16:creationId xmlns:a16="http://schemas.microsoft.com/office/drawing/2014/main" id="{41C06141-7451-F419-6A87-BF614F30CDF6}"/>
                </a:ext>
              </a:extLst>
            </p:cNvPr>
            <p:cNvSpPr/>
            <p:nvPr/>
          </p:nvSpPr>
          <p:spPr>
            <a:xfrm>
              <a:off x="1370150" y="3529350"/>
              <a:ext cx="106225" cy="64025"/>
            </a:xfrm>
            <a:custGeom>
              <a:avLst/>
              <a:gdLst/>
              <a:ahLst/>
              <a:cxnLst/>
              <a:rect l="l" t="t" r="r" b="b"/>
              <a:pathLst>
                <a:path w="4249" h="2561" extrusionOk="0">
                  <a:moveTo>
                    <a:pt x="315" y="1"/>
                  </a:moveTo>
                  <a:cubicBezTo>
                    <a:pt x="1" y="1058"/>
                    <a:pt x="601" y="2163"/>
                    <a:pt x="1658" y="2477"/>
                  </a:cubicBezTo>
                  <a:cubicBezTo>
                    <a:pt x="1848" y="2534"/>
                    <a:pt x="2041" y="2561"/>
                    <a:pt x="2230" y="2561"/>
                  </a:cubicBezTo>
                  <a:cubicBezTo>
                    <a:pt x="3091" y="2561"/>
                    <a:pt x="3886" y="2001"/>
                    <a:pt x="4144" y="1134"/>
                  </a:cubicBezTo>
                  <a:cubicBezTo>
                    <a:pt x="4249" y="763"/>
                    <a:pt x="4249" y="372"/>
                    <a:pt x="4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20;p54">
              <a:extLst>
                <a:ext uri="{FF2B5EF4-FFF2-40B4-BE49-F238E27FC236}">
                  <a16:creationId xmlns:a16="http://schemas.microsoft.com/office/drawing/2014/main" id="{25A20BDC-ECC2-8949-A886-174F7DD88947}"/>
                </a:ext>
              </a:extLst>
            </p:cNvPr>
            <p:cNvSpPr/>
            <p:nvPr/>
          </p:nvSpPr>
          <p:spPr>
            <a:xfrm>
              <a:off x="1505650" y="3406950"/>
              <a:ext cx="83125" cy="192400"/>
            </a:xfrm>
            <a:custGeom>
              <a:avLst/>
              <a:gdLst/>
              <a:ahLst/>
              <a:cxnLst/>
              <a:rect l="l" t="t" r="r" b="b"/>
              <a:pathLst>
                <a:path w="3325" h="7696" extrusionOk="0">
                  <a:moveTo>
                    <a:pt x="1153" y="1"/>
                  </a:moveTo>
                  <a:lnTo>
                    <a:pt x="1153" y="4840"/>
                  </a:lnTo>
                  <a:cubicBezTo>
                    <a:pt x="391" y="5125"/>
                    <a:pt x="1" y="5973"/>
                    <a:pt x="277" y="6735"/>
                  </a:cubicBezTo>
                  <a:cubicBezTo>
                    <a:pt x="499" y="7328"/>
                    <a:pt x="1061" y="7695"/>
                    <a:pt x="1658" y="7695"/>
                  </a:cubicBezTo>
                  <a:cubicBezTo>
                    <a:pt x="1829" y="7695"/>
                    <a:pt x="2003" y="7665"/>
                    <a:pt x="2172" y="7602"/>
                  </a:cubicBezTo>
                  <a:cubicBezTo>
                    <a:pt x="2934" y="7326"/>
                    <a:pt x="3325" y="6478"/>
                    <a:pt x="3039" y="5716"/>
                  </a:cubicBezTo>
                  <a:cubicBezTo>
                    <a:pt x="2896" y="5306"/>
                    <a:pt x="2572" y="4992"/>
                    <a:pt x="2172" y="4840"/>
                  </a:cubicBezTo>
                  <a:lnTo>
                    <a:pt x="2172" y="1"/>
                  </a:ln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21;p54">
              <a:extLst>
                <a:ext uri="{FF2B5EF4-FFF2-40B4-BE49-F238E27FC236}">
                  <a16:creationId xmlns:a16="http://schemas.microsoft.com/office/drawing/2014/main" id="{F3277002-CA82-D17F-0D22-AC9681D721AB}"/>
                </a:ext>
              </a:extLst>
            </p:cNvPr>
            <p:cNvSpPr/>
            <p:nvPr/>
          </p:nvSpPr>
          <p:spPr>
            <a:xfrm>
              <a:off x="1513750" y="3553175"/>
              <a:ext cx="66450" cy="43150"/>
            </a:xfrm>
            <a:custGeom>
              <a:avLst/>
              <a:gdLst/>
              <a:ahLst/>
              <a:cxnLst/>
              <a:rect l="l" t="t" r="r" b="b"/>
              <a:pathLst>
                <a:path w="2658" h="1726" extrusionOk="0">
                  <a:moveTo>
                    <a:pt x="77" y="0"/>
                  </a:moveTo>
                  <a:cubicBezTo>
                    <a:pt x="39" y="124"/>
                    <a:pt x="19" y="248"/>
                    <a:pt x="19" y="372"/>
                  </a:cubicBezTo>
                  <a:cubicBezTo>
                    <a:pt x="0" y="1096"/>
                    <a:pt x="572" y="1705"/>
                    <a:pt x="1296" y="1724"/>
                  </a:cubicBezTo>
                  <a:cubicBezTo>
                    <a:pt x="1313" y="1725"/>
                    <a:pt x="1331" y="1725"/>
                    <a:pt x="1348" y="1725"/>
                  </a:cubicBezTo>
                  <a:cubicBezTo>
                    <a:pt x="2058" y="1725"/>
                    <a:pt x="2630" y="1164"/>
                    <a:pt x="2658" y="448"/>
                  </a:cubicBezTo>
                  <a:lnTo>
                    <a:pt x="2658" y="372"/>
                  </a:lnTo>
                  <a:cubicBezTo>
                    <a:pt x="2658" y="248"/>
                    <a:pt x="2639" y="124"/>
                    <a:pt x="2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1122;p54">
            <a:extLst>
              <a:ext uri="{FF2B5EF4-FFF2-40B4-BE49-F238E27FC236}">
                <a16:creationId xmlns:a16="http://schemas.microsoft.com/office/drawing/2014/main" id="{4D48B2EE-5BA2-204C-4A67-FC0F5FCAA29A}"/>
              </a:ext>
            </a:extLst>
          </p:cNvPr>
          <p:cNvGrpSpPr/>
          <p:nvPr/>
        </p:nvGrpSpPr>
        <p:grpSpPr>
          <a:xfrm flipH="1">
            <a:off x="5756638" y="1761201"/>
            <a:ext cx="2199400" cy="2446275"/>
            <a:chOff x="7195300" y="1302400"/>
            <a:chExt cx="2199400" cy="2446275"/>
          </a:xfrm>
        </p:grpSpPr>
        <p:sp>
          <p:nvSpPr>
            <p:cNvPr id="54" name="Google Shape;1123;p54">
              <a:extLst>
                <a:ext uri="{FF2B5EF4-FFF2-40B4-BE49-F238E27FC236}">
                  <a16:creationId xmlns:a16="http://schemas.microsoft.com/office/drawing/2014/main" id="{9DF1EE4D-0B7F-B0FF-2A1C-DEC6D63C17CC}"/>
                </a:ext>
              </a:extLst>
            </p:cNvPr>
            <p:cNvSpPr/>
            <p:nvPr/>
          </p:nvSpPr>
          <p:spPr>
            <a:xfrm>
              <a:off x="8121525" y="1510750"/>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24;p54">
              <a:extLst>
                <a:ext uri="{FF2B5EF4-FFF2-40B4-BE49-F238E27FC236}">
                  <a16:creationId xmlns:a16="http://schemas.microsoft.com/office/drawing/2014/main" id="{4FDB76E7-FE94-D294-F10D-082607E781C6}"/>
                </a:ext>
              </a:extLst>
            </p:cNvPr>
            <p:cNvSpPr/>
            <p:nvPr/>
          </p:nvSpPr>
          <p:spPr>
            <a:xfrm>
              <a:off x="7292550" y="1302400"/>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25;p54">
              <a:extLst>
                <a:ext uri="{FF2B5EF4-FFF2-40B4-BE49-F238E27FC236}">
                  <a16:creationId xmlns:a16="http://schemas.microsoft.com/office/drawing/2014/main" id="{FC8DCCF0-2A07-0B12-504A-C52F737907F2}"/>
                </a:ext>
              </a:extLst>
            </p:cNvPr>
            <p:cNvSpPr/>
            <p:nvPr/>
          </p:nvSpPr>
          <p:spPr>
            <a:xfrm>
              <a:off x="9322700" y="166757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26;p54">
              <a:extLst>
                <a:ext uri="{FF2B5EF4-FFF2-40B4-BE49-F238E27FC236}">
                  <a16:creationId xmlns:a16="http://schemas.microsoft.com/office/drawing/2014/main" id="{A8724919-EDAF-FCDF-1949-578495F99502}"/>
                </a:ext>
              </a:extLst>
            </p:cNvPr>
            <p:cNvSpPr/>
            <p:nvPr/>
          </p:nvSpPr>
          <p:spPr>
            <a:xfrm>
              <a:off x="7195300" y="367667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27;p54">
              <a:extLst>
                <a:ext uri="{FF2B5EF4-FFF2-40B4-BE49-F238E27FC236}">
                  <a16:creationId xmlns:a16="http://schemas.microsoft.com/office/drawing/2014/main" id="{AC08A11D-152F-0ECD-9D7E-648CAC19BF76}"/>
                </a:ext>
              </a:extLst>
            </p:cNvPr>
            <p:cNvSpPr/>
            <p:nvPr/>
          </p:nvSpPr>
          <p:spPr>
            <a:xfrm>
              <a:off x="9123000" y="338342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1128;p54">
            <a:extLst>
              <a:ext uri="{FF2B5EF4-FFF2-40B4-BE49-F238E27FC236}">
                <a16:creationId xmlns:a16="http://schemas.microsoft.com/office/drawing/2014/main" id="{747AFF3E-B850-36BD-85E2-9AB2610B2FE4}"/>
              </a:ext>
            </a:extLst>
          </p:cNvPr>
          <p:cNvGrpSpPr/>
          <p:nvPr/>
        </p:nvGrpSpPr>
        <p:grpSpPr>
          <a:xfrm flipH="1">
            <a:off x="7971970" y="3234575"/>
            <a:ext cx="408212" cy="448699"/>
            <a:chOff x="5331331" y="2056660"/>
            <a:chExt cx="673729" cy="740549"/>
          </a:xfrm>
        </p:grpSpPr>
        <p:sp>
          <p:nvSpPr>
            <p:cNvPr id="60" name="Google Shape;1129;p54">
              <a:extLst>
                <a:ext uri="{FF2B5EF4-FFF2-40B4-BE49-F238E27FC236}">
                  <a16:creationId xmlns:a16="http://schemas.microsoft.com/office/drawing/2014/main" id="{9AE7E19D-A01B-3612-138A-A58EF76016CB}"/>
                </a:ext>
              </a:extLst>
            </p:cNvPr>
            <p:cNvSpPr/>
            <p:nvPr/>
          </p:nvSpPr>
          <p:spPr>
            <a:xfrm>
              <a:off x="5331331" y="2056660"/>
              <a:ext cx="673729" cy="740549"/>
            </a:xfrm>
            <a:custGeom>
              <a:avLst/>
              <a:gdLst/>
              <a:ahLst/>
              <a:cxnLst/>
              <a:rect l="l" t="t" r="r" b="b"/>
              <a:pathLst>
                <a:path w="9135" h="10041" fill="none" extrusionOk="0">
                  <a:moveTo>
                    <a:pt x="8764" y="5183"/>
                  </a:moveTo>
                  <a:cubicBezTo>
                    <a:pt x="8792" y="5268"/>
                    <a:pt x="8859" y="5402"/>
                    <a:pt x="8935" y="5402"/>
                  </a:cubicBezTo>
                  <a:cubicBezTo>
                    <a:pt x="9049" y="5402"/>
                    <a:pt x="9135" y="5240"/>
                    <a:pt x="9135" y="5040"/>
                  </a:cubicBezTo>
                  <a:cubicBezTo>
                    <a:pt x="9135" y="4849"/>
                    <a:pt x="9049" y="4687"/>
                    <a:pt x="8935" y="4687"/>
                  </a:cubicBezTo>
                  <a:cubicBezTo>
                    <a:pt x="8868" y="4687"/>
                    <a:pt x="8802" y="4802"/>
                    <a:pt x="8773" y="4868"/>
                  </a:cubicBezTo>
                  <a:lnTo>
                    <a:pt x="8021" y="4849"/>
                  </a:lnTo>
                  <a:cubicBezTo>
                    <a:pt x="8002" y="4373"/>
                    <a:pt x="7878" y="3906"/>
                    <a:pt x="7668" y="3478"/>
                  </a:cubicBezTo>
                  <a:lnTo>
                    <a:pt x="8649" y="2868"/>
                  </a:lnTo>
                  <a:cubicBezTo>
                    <a:pt x="8725" y="2935"/>
                    <a:pt x="8868" y="3020"/>
                    <a:pt x="8935" y="2982"/>
                  </a:cubicBezTo>
                  <a:cubicBezTo>
                    <a:pt x="9040" y="2916"/>
                    <a:pt x="9040" y="2716"/>
                    <a:pt x="8925" y="2525"/>
                  </a:cubicBezTo>
                  <a:cubicBezTo>
                    <a:pt x="8821" y="2335"/>
                    <a:pt x="8640" y="2230"/>
                    <a:pt x="8535" y="2287"/>
                  </a:cubicBezTo>
                  <a:cubicBezTo>
                    <a:pt x="8478" y="2325"/>
                    <a:pt x="8478" y="2468"/>
                    <a:pt x="8487" y="2554"/>
                  </a:cubicBezTo>
                  <a:lnTo>
                    <a:pt x="7459" y="3106"/>
                  </a:lnTo>
                  <a:cubicBezTo>
                    <a:pt x="7192" y="2716"/>
                    <a:pt x="6849" y="2373"/>
                    <a:pt x="6458" y="2116"/>
                  </a:cubicBezTo>
                  <a:lnTo>
                    <a:pt x="6811" y="1468"/>
                  </a:lnTo>
                  <a:cubicBezTo>
                    <a:pt x="6897" y="1487"/>
                    <a:pt x="7049" y="1487"/>
                    <a:pt x="7078" y="1430"/>
                  </a:cubicBezTo>
                  <a:cubicBezTo>
                    <a:pt x="7135" y="1334"/>
                    <a:pt x="7039" y="1173"/>
                    <a:pt x="6868" y="1068"/>
                  </a:cubicBezTo>
                  <a:cubicBezTo>
                    <a:pt x="6697" y="973"/>
                    <a:pt x="6506" y="963"/>
                    <a:pt x="6449" y="1068"/>
                  </a:cubicBezTo>
                  <a:cubicBezTo>
                    <a:pt x="6420" y="1125"/>
                    <a:pt x="6487" y="1239"/>
                    <a:pt x="6535" y="1306"/>
                  </a:cubicBezTo>
                  <a:lnTo>
                    <a:pt x="6135" y="1944"/>
                  </a:lnTo>
                  <a:cubicBezTo>
                    <a:pt x="5716" y="1735"/>
                    <a:pt x="5258" y="1601"/>
                    <a:pt x="4782" y="1573"/>
                  </a:cubicBezTo>
                  <a:lnTo>
                    <a:pt x="4744" y="420"/>
                  </a:lnTo>
                  <a:cubicBezTo>
                    <a:pt x="4839" y="382"/>
                    <a:pt x="4982" y="306"/>
                    <a:pt x="4982" y="230"/>
                  </a:cubicBezTo>
                  <a:cubicBezTo>
                    <a:pt x="4982" y="106"/>
                    <a:pt x="4811" y="1"/>
                    <a:pt x="4592" y="1"/>
                  </a:cubicBezTo>
                  <a:cubicBezTo>
                    <a:pt x="4372" y="1"/>
                    <a:pt x="4192" y="106"/>
                    <a:pt x="4192" y="230"/>
                  </a:cubicBezTo>
                  <a:cubicBezTo>
                    <a:pt x="4192" y="296"/>
                    <a:pt x="4315" y="372"/>
                    <a:pt x="4392" y="411"/>
                  </a:cubicBezTo>
                  <a:lnTo>
                    <a:pt x="4363" y="1573"/>
                  </a:lnTo>
                  <a:cubicBezTo>
                    <a:pt x="3887" y="1601"/>
                    <a:pt x="3430" y="1735"/>
                    <a:pt x="3001" y="1944"/>
                  </a:cubicBezTo>
                  <a:lnTo>
                    <a:pt x="2620" y="1315"/>
                  </a:lnTo>
                  <a:cubicBezTo>
                    <a:pt x="2677" y="1249"/>
                    <a:pt x="2753" y="1125"/>
                    <a:pt x="2715" y="1058"/>
                  </a:cubicBezTo>
                  <a:cubicBezTo>
                    <a:pt x="2658" y="963"/>
                    <a:pt x="2477" y="963"/>
                    <a:pt x="2306" y="1058"/>
                  </a:cubicBezTo>
                  <a:cubicBezTo>
                    <a:pt x="2125" y="1154"/>
                    <a:pt x="2029" y="1315"/>
                    <a:pt x="2086" y="1420"/>
                  </a:cubicBezTo>
                  <a:cubicBezTo>
                    <a:pt x="2125" y="1477"/>
                    <a:pt x="2258" y="1477"/>
                    <a:pt x="2325" y="1468"/>
                  </a:cubicBezTo>
                  <a:lnTo>
                    <a:pt x="2687" y="2125"/>
                  </a:lnTo>
                  <a:cubicBezTo>
                    <a:pt x="2287" y="2382"/>
                    <a:pt x="1944" y="2716"/>
                    <a:pt x="1686" y="3116"/>
                  </a:cubicBezTo>
                  <a:lnTo>
                    <a:pt x="667" y="2563"/>
                  </a:lnTo>
                  <a:cubicBezTo>
                    <a:pt x="686" y="2468"/>
                    <a:pt x="686" y="2306"/>
                    <a:pt x="620" y="2268"/>
                  </a:cubicBezTo>
                  <a:cubicBezTo>
                    <a:pt x="515" y="2201"/>
                    <a:pt x="343" y="2306"/>
                    <a:pt x="229" y="2506"/>
                  </a:cubicBezTo>
                  <a:cubicBezTo>
                    <a:pt x="124" y="2697"/>
                    <a:pt x="115" y="2897"/>
                    <a:pt x="220" y="2954"/>
                  </a:cubicBezTo>
                  <a:cubicBezTo>
                    <a:pt x="286" y="2992"/>
                    <a:pt x="410" y="2925"/>
                    <a:pt x="477" y="2868"/>
                  </a:cubicBezTo>
                  <a:lnTo>
                    <a:pt x="1477" y="3478"/>
                  </a:lnTo>
                  <a:cubicBezTo>
                    <a:pt x="1258" y="3906"/>
                    <a:pt x="1144" y="4363"/>
                    <a:pt x="1115" y="4840"/>
                  </a:cubicBezTo>
                  <a:lnTo>
                    <a:pt x="372" y="4859"/>
                  </a:lnTo>
                  <a:cubicBezTo>
                    <a:pt x="343" y="4783"/>
                    <a:pt x="277" y="4649"/>
                    <a:pt x="201" y="4649"/>
                  </a:cubicBezTo>
                  <a:cubicBezTo>
                    <a:pt x="96" y="4649"/>
                    <a:pt x="1" y="4811"/>
                    <a:pt x="1" y="5002"/>
                  </a:cubicBezTo>
                  <a:cubicBezTo>
                    <a:pt x="1" y="5202"/>
                    <a:pt x="96" y="5364"/>
                    <a:pt x="201" y="5364"/>
                  </a:cubicBezTo>
                  <a:cubicBezTo>
                    <a:pt x="267" y="5364"/>
                    <a:pt x="334" y="5240"/>
                    <a:pt x="362" y="5173"/>
                  </a:cubicBezTo>
                  <a:lnTo>
                    <a:pt x="1115" y="5202"/>
                  </a:lnTo>
                  <a:cubicBezTo>
                    <a:pt x="1144" y="5668"/>
                    <a:pt x="1258" y="6135"/>
                    <a:pt x="1477" y="6554"/>
                  </a:cubicBezTo>
                  <a:lnTo>
                    <a:pt x="486" y="7164"/>
                  </a:lnTo>
                  <a:cubicBezTo>
                    <a:pt x="410" y="7107"/>
                    <a:pt x="277" y="7021"/>
                    <a:pt x="201" y="7059"/>
                  </a:cubicBezTo>
                  <a:cubicBezTo>
                    <a:pt x="96" y="7116"/>
                    <a:pt x="105" y="7326"/>
                    <a:pt x="210" y="7516"/>
                  </a:cubicBezTo>
                  <a:cubicBezTo>
                    <a:pt x="324" y="7697"/>
                    <a:pt x="496" y="7802"/>
                    <a:pt x="601" y="7754"/>
                  </a:cubicBezTo>
                  <a:cubicBezTo>
                    <a:pt x="667" y="7716"/>
                    <a:pt x="667" y="7564"/>
                    <a:pt x="658" y="7488"/>
                  </a:cubicBezTo>
                  <a:lnTo>
                    <a:pt x="1686" y="6926"/>
                  </a:lnTo>
                  <a:cubicBezTo>
                    <a:pt x="1944" y="7326"/>
                    <a:pt x="2287" y="7659"/>
                    <a:pt x="2687" y="7916"/>
                  </a:cubicBezTo>
                  <a:lnTo>
                    <a:pt x="2334" y="8573"/>
                  </a:lnTo>
                  <a:cubicBezTo>
                    <a:pt x="2248" y="8554"/>
                    <a:pt x="2096" y="8545"/>
                    <a:pt x="2058" y="8612"/>
                  </a:cubicBezTo>
                  <a:cubicBezTo>
                    <a:pt x="2001" y="8707"/>
                    <a:pt x="2096" y="8869"/>
                    <a:pt x="2277" y="8964"/>
                  </a:cubicBezTo>
                  <a:cubicBezTo>
                    <a:pt x="2448" y="9069"/>
                    <a:pt x="2629" y="9069"/>
                    <a:pt x="2687" y="8974"/>
                  </a:cubicBezTo>
                  <a:cubicBezTo>
                    <a:pt x="2725" y="8916"/>
                    <a:pt x="2658" y="8802"/>
                    <a:pt x="2610" y="8735"/>
                  </a:cubicBezTo>
                  <a:lnTo>
                    <a:pt x="3001" y="8097"/>
                  </a:lnTo>
                  <a:cubicBezTo>
                    <a:pt x="3420" y="8316"/>
                    <a:pt x="3887" y="8440"/>
                    <a:pt x="4353" y="8469"/>
                  </a:cubicBezTo>
                  <a:lnTo>
                    <a:pt x="4392" y="9631"/>
                  </a:lnTo>
                  <a:cubicBezTo>
                    <a:pt x="4296" y="9659"/>
                    <a:pt x="4153" y="9736"/>
                    <a:pt x="4153" y="9812"/>
                  </a:cubicBezTo>
                  <a:cubicBezTo>
                    <a:pt x="4153" y="9936"/>
                    <a:pt x="4334" y="10040"/>
                    <a:pt x="4553" y="10040"/>
                  </a:cubicBezTo>
                  <a:cubicBezTo>
                    <a:pt x="4773" y="10040"/>
                    <a:pt x="4944" y="9936"/>
                    <a:pt x="4944" y="9812"/>
                  </a:cubicBezTo>
                  <a:cubicBezTo>
                    <a:pt x="4944" y="9745"/>
                    <a:pt x="4820" y="9669"/>
                    <a:pt x="4744" y="9640"/>
                  </a:cubicBezTo>
                  <a:lnTo>
                    <a:pt x="4782" y="8469"/>
                  </a:lnTo>
                  <a:cubicBezTo>
                    <a:pt x="5249" y="8440"/>
                    <a:pt x="5716" y="8316"/>
                    <a:pt x="6135" y="8097"/>
                  </a:cubicBezTo>
                  <a:lnTo>
                    <a:pt x="6525" y="8726"/>
                  </a:lnTo>
                  <a:cubicBezTo>
                    <a:pt x="6468" y="8793"/>
                    <a:pt x="6382" y="8916"/>
                    <a:pt x="6420" y="8983"/>
                  </a:cubicBezTo>
                  <a:cubicBezTo>
                    <a:pt x="6478" y="9078"/>
                    <a:pt x="6658" y="9078"/>
                    <a:pt x="6839" y="8974"/>
                  </a:cubicBezTo>
                  <a:cubicBezTo>
                    <a:pt x="7011" y="8878"/>
                    <a:pt x="7106" y="8716"/>
                    <a:pt x="7049" y="8621"/>
                  </a:cubicBezTo>
                  <a:cubicBezTo>
                    <a:pt x="7020" y="8564"/>
                    <a:pt x="6887" y="8564"/>
                    <a:pt x="6811" y="8573"/>
                  </a:cubicBezTo>
                  <a:lnTo>
                    <a:pt x="6458" y="7916"/>
                  </a:lnTo>
                  <a:cubicBezTo>
                    <a:pt x="6849" y="7659"/>
                    <a:pt x="7192" y="7316"/>
                    <a:pt x="7449" y="6926"/>
                  </a:cubicBezTo>
                  <a:lnTo>
                    <a:pt x="8468" y="7478"/>
                  </a:lnTo>
                  <a:cubicBezTo>
                    <a:pt x="8459" y="7573"/>
                    <a:pt x="8449" y="7735"/>
                    <a:pt x="8516" y="7773"/>
                  </a:cubicBezTo>
                  <a:cubicBezTo>
                    <a:pt x="8621" y="7831"/>
                    <a:pt x="8802" y="7726"/>
                    <a:pt x="8906" y="7535"/>
                  </a:cubicBezTo>
                  <a:cubicBezTo>
                    <a:pt x="9021" y="7335"/>
                    <a:pt x="9021" y="7145"/>
                    <a:pt x="8916" y="7078"/>
                  </a:cubicBezTo>
                  <a:cubicBezTo>
                    <a:pt x="8849" y="7040"/>
                    <a:pt x="8725" y="7116"/>
                    <a:pt x="8659" y="7164"/>
                  </a:cubicBezTo>
                  <a:lnTo>
                    <a:pt x="7668" y="6564"/>
                  </a:lnTo>
                  <a:cubicBezTo>
                    <a:pt x="7878" y="6145"/>
                    <a:pt x="8002" y="5678"/>
                    <a:pt x="8021" y="5211"/>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30;p54">
              <a:extLst>
                <a:ext uri="{FF2B5EF4-FFF2-40B4-BE49-F238E27FC236}">
                  <a16:creationId xmlns:a16="http://schemas.microsoft.com/office/drawing/2014/main" id="{8AAC0840-464F-DB7D-EC85-82957613BF65}"/>
                </a:ext>
              </a:extLst>
            </p:cNvPr>
            <p:cNvSpPr/>
            <p:nvPr/>
          </p:nvSpPr>
          <p:spPr>
            <a:xfrm>
              <a:off x="5634823" y="2207042"/>
              <a:ext cx="54134" cy="53471"/>
            </a:xfrm>
            <a:custGeom>
              <a:avLst/>
              <a:gdLst/>
              <a:ahLst/>
              <a:cxnLst/>
              <a:rect l="l" t="t" r="r" b="b"/>
              <a:pathLst>
                <a:path w="734" h="725" fill="none" extrusionOk="0">
                  <a:moveTo>
                    <a:pt x="724" y="343"/>
                  </a:moveTo>
                  <a:cubicBezTo>
                    <a:pt x="734" y="543"/>
                    <a:pt x="581" y="705"/>
                    <a:pt x="391" y="715"/>
                  </a:cubicBezTo>
                  <a:cubicBezTo>
                    <a:pt x="191" y="724"/>
                    <a:pt x="19" y="581"/>
                    <a:pt x="10" y="381"/>
                  </a:cubicBezTo>
                  <a:cubicBezTo>
                    <a:pt x="0" y="181"/>
                    <a:pt x="153" y="19"/>
                    <a:pt x="353" y="0"/>
                  </a:cubicBezTo>
                  <a:lnTo>
                    <a:pt x="372" y="0"/>
                  </a:lnTo>
                  <a:cubicBezTo>
                    <a:pt x="562" y="0"/>
                    <a:pt x="724" y="153"/>
                    <a:pt x="724"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31;p54">
              <a:extLst>
                <a:ext uri="{FF2B5EF4-FFF2-40B4-BE49-F238E27FC236}">
                  <a16:creationId xmlns:a16="http://schemas.microsoft.com/office/drawing/2014/main" id="{66E92E1F-4061-CEB4-5AA1-F3922B450088}"/>
                </a:ext>
              </a:extLst>
            </p:cNvPr>
            <p:cNvSpPr/>
            <p:nvPr/>
          </p:nvSpPr>
          <p:spPr>
            <a:xfrm>
              <a:off x="5476034" y="2409345"/>
              <a:ext cx="54208" cy="54134"/>
            </a:xfrm>
            <a:custGeom>
              <a:avLst/>
              <a:gdLst/>
              <a:ahLst/>
              <a:cxnLst/>
              <a:rect l="l" t="t" r="r" b="b"/>
              <a:pathLst>
                <a:path w="735" h="734" fill="none" extrusionOk="0">
                  <a:moveTo>
                    <a:pt x="725" y="343"/>
                  </a:moveTo>
                  <a:cubicBezTo>
                    <a:pt x="734" y="543"/>
                    <a:pt x="582" y="705"/>
                    <a:pt x="391" y="724"/>
                  </a:cubicBezTo>
                  <a:cubicBezTo>
                    <a:pt x="191" y="734"/>
                    <a:pt x="20" y="582"/>
                    <a:pt x="10" y="382"/>
                  </a:cubicBezTo>
                  <a:cubicBezTo>
                    <a:pt x="1" y="181"/>
                    <a:pt x="153" y="20"/>
                    <a:pt x="353" y="10"/>
                  </a:cubicBezTo>
                  <a:lnTo>
                    <a:pt x="372" y="10"/>
                  </a:lnTo>
                  <a:cubicBezTo>
                    <a:pt x="563" y="1"/>
                    <a:pt x="725" y="153"/>
                    <a:pt x="725"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32;p54">
              <a:extLst>
                <a:ext uri="{FF2B5EF4-FFF2-40B4-BE49-F238E27FC236}">
                  <a16:creationId xmlns:a16="http://schemas.microsoft.com/office/drawing/2014/main" id="{562131B3-78D0-1E3F-F4B6-0B77631F8DC4}"/>
                </a:ext>
              </a:extLst>
            </p:cNvPr>
            <p:cNvSpPr/>
            <p:nvPr/>
          </p:nvSpPr>
          <p:spPr>
            <a:xfrm>
              <a:off x="5594038" y="2344000"/>
              <a:ext cx="54208" cy="54208"/>
            </a:xfrm>
            <a:custGeom>
              <a:avLst/>
              <a:gdLst/>
              <a:ahLst/>
              <a:cxnLst/>
              <a:rect l="l" t="t" r="r" b="b"/>
              <a:pathLst>
                <a:path w="735" h="735" fill="none" extrusionOk="0">
                  <a:moveTo>
                    <a:pt x="725" y="353"/>
                  </a:moveTo>
                  <a:cubicBezTo>
                    <a:pt x="734" y="544"/>
                    <a:pt x="582" y="715"/>
                    <a:pt x="382" y="725"/>
                  </a:cubicBezTo>
                  <a:cubicBezTo>
                    <a:pt x="182" y="734"/>
                    <a:pt x="20" y="582"/>
                    <a:pt x="10" y="382"/>
                  </a:cubicBezTo>
                  <a:cubicBezTo>
                    <a:pt x="1" y="191"/>
                    <a:pt x="144" y="20"/>
                    <a:pt x="344" y="10"/>
                  </a:cubicBezTo>
                  <a:lnTo>
                    <a:pt x="363" y="10"/>
                  </a:lnTo>
                  <a:cubicBezTo>
                    <a:pt x="553" y="1"/>
                    <a:pt x="715" y="153"/>
                    <a:pt x="725"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33;p54">
              <a:extLst>
                <a:ext uri="{FF2B5EF4-FFF2-40B4-BE49-F238E27FC236}">
                  <a16:creationId xmlns:a16="http://schemas.microsoft.com/office/drawing/2014/main" id="{A5D91FD4-C463-4821-C352-3CB35FB98D5A}"/>
                </a:ext>
              </a:extLst>
            </p:cNvPr>
            <p:cNvSpPr/>
            <p:nvPr/>
          </p:nvSpPr>
          <p:spPr>
            <a:xfrm>
              <a:off x="5532233" y="2561791"/>
              <a:ext cx="54208" cy="54134"/>
            </a:xfrm>
            <a:custGeom>
              <a:avLst/>
              <a:gdLst/>
              <a:ahLst/>
              <a:cxnLst/>
              <a:rect l="l" t="t" r="r" b="b"/>
              <a:pathLst>
                <a:path w="735" h="734" fill="none" extrusionOk="0">
                  <a:moveTo>
                    <a:pt x="725" y="353"/>
                  </a:moveTo>
                  <a:cubicBezTo>
                    <a:pt x="734" y="543"/>
                    <a:pt x="582" y="715"/>
                    <a:pt x="391" y="724"/>
                  </a:cubicBezTo>
                  <a:cubicBezTo>
                    <a:pt x="191" y="734"/>
                    <a:pt x="20" y="581"/>
                    <a:pt x="10" y="381"/>
                  </a:cubicBezTo>
                  <a:cubicBezTo>
                    <a:pt x="1" y="191"/>
                    <a:pt x="153" y="19"/>
                    <a:pt x="353" y="10"/>
                  </a:cubicBezTo>
                  <a:lnTo>
                    <a:pt x="372" y="10"/>
                  </a:lnTo>
                  <a:cubicBezTo>
                    <a:pt x="563" y="0"/>
                    <a:pt x="725" y="153"/>
                    <a:pt x="725"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34;p54">
              <a:extLst>
                <a:ext uri="{FF2B5EF4-FFF2-40B4-BE49-F238E27FC236}">
                  <a16:creationId xmlns:a16="http://schemas.microsoft.com/office/drawing/2014/main" id="{35801C1C-4F93-F446-113F-6F464385F062}"/>
                </a:ext>
              </a:extLst>
            </p:cNvPr>
            <p:cNvSpPr/>
            <p:nvPr/>
          </p:nvSpPr>
          <p:spPr>
            <a:xfrm>
              <a:off x="5818835" y="2457136"/>
              <a:ext cx="54208" cy="53471"/>
            </a:xfrm>
            <a:custGeom>
              <a:avLst/>
              <a:gdLst/>
              <a:ahLst/>
              <a:cxnLst/>
              <a:rect l="l" t="t" r="r" b="b"/>
              <a:pathLst>
                <a:path w="735" h="725" fill="none" extrusionOk="0">
                  <a:moveTo>
                    <a:pt x="725" y="343"/>
                  </a:moveTo>
                  <a:cubicBezTo>
                    <a:pt x="734" y="543"/>
                    <a:pt x="582" y="705"/>
                    <a:pt x="391" y="715"/>
                  </a:cubicBezTo>
                  <a:cubicBezTo>
                    <a:pt x="191" y="724"/>
                    <a:pt x="20" y="572"/>
                    <a:pt x="10" y="381"/>
                  </a:cubicBezTo>
                  <a:cubicBezTo>
                    <a:pt x="1" y="181"/>
                    <a:pt x="153" y="10"/>
                    <a:pt x="353" y="0"/>
                  </a:cubicBezTo>
                  <a:lnTo>
                    <a:pt x="372" y="0"/>
                  </a:lnTo>
                  <a:cubicBezTo>
                    <a:pt x="563" y="0"/>
                    <a:pt x="725" y="153"/>
                    <a:pt x="725"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35;p54">
              <a:extLst>
                <a:ext uri="{FF2B5EF4-FFF2-40B4-BE49-F238E27FC236}">
                  <a16:creationId xmlns:a16="http://schemas.microsoft.com/office/drawing/2014/main" id="{F192648A-CA86-E416-C550-8B0D036D17A5}"/>
                </a:ext>
              </a:extLst>
            </p:cNvPr>
            <p:cNvSpPr/>
            <p:nvPr/>
          </p:nvSpPr>
          <p:spPr>
            <a:xfrm>
              <a:off x="5630619" y="2490841"/>
              <a:ext cx="54872" cy="54134"/>
            </a:xfrm>
            <a:custGeom>
              <a:avLst/>
              <a:gdLst/>
              <a:ahLst/>
              <a:cxnLst/>
              <a:rect l="l" t="t" r="r" b="b"/>
              <a:pathLst>
                <a:path w="744" h="734" fill="none" extrusionOk="0">
                  <a:moveTo>
                    <a:pt x="724" y="353"/>
                  </a:moveTo>
                  <a:cubicBezTo>
                    <a:pt x="743" y="543"/>
                    <a:pt x="591" y="715"/>
                    <a:pt x="391" y="724"/>
                  </a:cubicBezTo>
                  <a:cubicBezTo>
                    <a:pt x="191" y="734"/>
                    <a:pt x="29" y="581"/>
                    <a:pt x="10" y="381"/>
                  </a:cubicBezTo>
                  <a:cubicBezTo>
                    <a:pt x="0" y="191"/>
                    <a:pt x="153" y="19"/>
                    <a:pt x="353" y="10"/>
                  </a:cubicBezTo>
                  <a:lnTo>
                    <a:pt x="372" y="10"/>
                  </a:lnTo>
                  <a:cubicBezTo>
                    <a:pt x="562" y="0"/>
                    <a:pt x="724" y="153"/>
                    <a:pt x="724"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36;p54">
              <a:extLst>
                <a:ext uri="{FF2B5EF4-FFF2-40B4-BE49-F238E27FC236}">
                  <a16:creationId xmlns:a16="http://schemas.microsoft.com/office/drawing/2014/main" id="{92943422-1671-1BB9-27B5-47EE285FE2D0}"/>
                </a:ext>
              </a:extLst>
            </p:cNvPr>
            <p:cNvSpPr/>
            <p:nvPr/>
          </p:nvSpPr>
          <p:spPr>
            <a:xfrm>
              <a:off x="5716319" y="2391054"/>
              <a:ext cx="54134" cy="54208"/>
            </a:xfrm>
            <a:custGeom>
              <a:avLst/>
              <a:gdLst/>
              <a:ahLst/>
              <a:cxnLst/>
              <a:rect l="l" t="t" r="r" b="b"/>
              <a:pathLst>
                <a:path w="734" h="735" fill="none" extrusionOk="0">
                  <a:moveTo>
                    <a:pt x="724" y="344"/>
                  </a:moveTo>
                  <a:cubicBezTo>
                    <a:pt x="734" y="544"/>
                    <a:pt x="581" y="706"/>
                    <a:pt x="381" y="715"/>
                  </a:cubicBezTo>
                  <a:cubicBezTo>
                    <a:pt x="181" y="734"/>
                    <a:pt x="19" y="582"/>
                    <a:pt x="10" y="382"/>
                  </a:cubicBezTo>
                  <a:cubicBezTo>
                    <a:pt x="0" y="182"/>
                    <a:pt x="143" y="20"/>
                    <a:pt x="343" y="1"/>
                  </a:cubicBezTo>
                  <a:lnTo>
                    <a:pt x="362" y="1"/>
                  </a:lnTo>
                  <a:cubicBezTo>
                    <a:pt x="553" y="1"/>
                    <a:pt x="715"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37;p54">
              <a:extLst>
                <a:ext uri="{FF2B5EF4-FFF2-40B4-BE49-F238E27FC236}">
                  <a16:creationId xmlns:a16="http://schemas.microsoft.com/office/drawing/2014/main" id="{B10C897F-C9FF-76B4-AC72-BB5CB91F33F7}"/>
                </a:ext>
              </a:extLst>
            </p:cNvPr>
            <p:cNvSpPr/>
            <p:nvPr/>
          </p:nvSpPr>
          <p:spPr>
            <a:xfrm>
              <a:off x="5779525" y="2274452"/>
              <a:ext cx="54134" cy="54208"/>
            </a:xfrm>
            <a:custGeom>
              <a:avLst/>
              <a:gdLst/>
              <a:ahLst/>
              <a:cxnLst/>
              <a:rect l="l" t="t" r="r" b="b"/>
              <a:pathLst>
                <a:path w="734" h="735" fill="none" extrusionOk="0">
                  <a:moveTo>
                    <a:pt x="724" y="344"/>
                  </a:moveTo>
                  <a:cubicBezTo>
                    <a:pt x="734" y="544"/>
                    <a:pt x="581" y="706"/>
                    <a:pt x="381" y="715"/>
                  </a:cubicBezTo>
                  <a:cubicBezTo>
                    <a:pt x="191" y="734"/>
                    <a:pt x="20" y="582"/>
                    <a:pt x="10" y="382"/>
                  </a:cubicBezTo>
                  <a:cubicBezTo>
                    <a:pt x="0" y="182"/>
                    <a:pt x="153" y="20"/>
                    <a:pt x="353" y="1"/>
                  </a:cubicBezTo>
                  <a:lnTo>
                    <a:pt x="372" y="1"/>
                  </a:lnTo>
                  <a:cubicBezTo>
                    <a:pt x="562" y="1"/>
                    <a:pt x="724"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38;p54">
              <a:extLst>
                <a:ext uri="{FF2B5EF4-FFF2-40B4-BE49-F238E27FC236}">
                  <a16:creationId xmlns:a16="http://schemas.microsoft.com/office/drawing/2014/main" id="{940B2E6F-26D4-7A2E-8C62-FFDB955C49A7}"/>
                </a:ext>
              </a:extLst>
            </p:cNvPr>
            <p:cNvSpPr/>
            <p:nvPr/>
          </p:nvSpPr>
          <p:spPr>
            <a:xfrm>
              <a:off x="5719122" y="2574403"/>
              <a:ext cx="54134" cy="54208"/>
            </a:xfrm>
            <a:custGeom>
              <a:avLst/>
              <a:gdLst/>
              <a:ahLst/>
              <a:cxnLst/>
              <a:rect l="l" t="t" r="r" b="b"/>
              <a:pathLst>
                <a:path w="734" h="735" fill="none" extrusionOk="0">
                  <a:moveTo>
                    <a:pt x="724" y="344"/>
                  </a:moveTo>
                  <a:cubicBezTo>
                    <a:pt x="734" y="544"/>
                    <a:pt x="581" y="715"/>
                    <a:pt x="381" y="725"/>
                  </a:cubicBezTo>
                  <a:cubicBezTo>
                    <a:pt x="181" y="734"/>
                    <a:pt x="19" y="582"/>
                    <a:pt x="10" y="382"/>
                  </a:cubicBezTo>
                  <a:cubicBezTo>
                    <a:pt x="0" y="182"/>
                    <a:pt x="153" y="20"/>
                    <a:pt x="343" y="10"/>
                  </a:cubicBezTo>
                  <a:lnTo>
                    <a:pt x="362" y="10"/>
                  </a:lnTo>
                  <a:cubicBezTo>
                    <a:pt x="553" y="1"/>
                    <a:pt x="715"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39;p54">
              <a:extLst>
                <a:ext uri="{FF2B5EF4-FFF2-40B4-BE49-F238E27FC236}">
                  <a16:creationId xmlns:a16="http://schemas.microsoft.com/office/drawing/2014/main" id="{D54EB9EE-5E94-0718-DFED-25EDA99FD46E}"/>
                </a:ext>
              </a:extLst>
            </p:cNvPr>
            <p:cNvSpPr/>
            <p:nvPr/>
          </p:nvSpPr>
          <p:spPr>
            <a:xfrm>
              <a:off x="5503469" y="2251293"/>
              <a:ext cx="54134" cy="54134"/>
            </a:xfrm>
            <a:custGeom>
              <a:avLst/>
              <a:gdLst/>
              <a:ahLst/>
              <a:cxnLst/>
              <a:rect l="l" t="t" r="r" b="b"/>
              <a:pathLst>
                <a:path w="734" h="734" fill="none" extrusionOk="0">
                  <a:moveTo>
                    <a:pt x="724" y="353"/>
                  </a:moveTo>
                  <a:cubicBezTo>
                    <a:pt x="734" y="543"/>
                    <a:pt x="581" y="715"/>
                    <a:pt x="391" y="724"/>
                  </a:cubicBezTo>
                  <a:cubicBezTo>
                    <a:pt x="191" y="734"/>
                    <a:pt x="19" y="581"/>
                    <a:pt x="10" y="381"/>
                  </a:cubicBezTo>
                  <a:cubicBezTo>
                    <a:pt x="0" y="191"/>
                    <a:pt x="153" y="19"/>
                    <a:pt x="353" y="10"/>
                  </a:cubicBezTo>
                  <a:lnTo>
                    <a:pt x="372" y="10"/>
                  </a:lnTo>
                  <a:cubicBezTo>
                    <a:pt x="562" y="0"/>
                    <a:pt x="724" y="153"/>
                    <a:pt x="724"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1140;p54">
            <a:extLst>
              <a:ext uri="{FF2B5EF4-FFF2-40B4-BE49-F238E27FC236}">
                <a16:creationId xmlns:a16="http://schemas.microsoft.com/office/drawing/2014/main" id="{08AA2FC8-404F-BF46-5BB9-DBF5EA520011}"/>
              </a:ext>
            </a:extLst>
          </p:cNvPr>
          <p:cNvGrpSpPr/>
          <p:nvPr/>
        </p:nvGrpSpPr>
        <p:grpSpPr>
          <a:xfrm rot="2699891" flipH="1">
            <a:off x="6230329" y="1337403"/>
            <a:ext cx="371193" cy="937613"/>
            <a:chOff x="6907050" y="3762000"/>
            <a:chExt cx="165750" cy="418675"/>
          </a:xfrm>
        </p:grpSpPr>
        <p:sp>
          <p:nvSpPr>
            <p:cNvPr id="72" name="Google Shape;1141;p54">
              <a:extLst>
                <a:ext uri="{FF2B5EF4-FFF2-40B4-BE49-F238E27FC236}">
                  <a16:creationId xmlns:a16="http://schemas.microsoft.com/office/drawing/2014/main" id="{CFCCE4AA-3E55-8AA0-DAC7-FE5381A324BD}"/>
                </a:ext>
              </a:extLst>
            </p:cNvPr>
            <p:cNvSpPr/>
            <p:nvPr/>
          </p:nvSpPr>
          <p:spPr>
            <a:xfrm>
              <a:off x="6907050" y="3762000"/>
              <a:ext cx="157425" cy="418675"/>
            </a:xfrm>
            <a:custGeom>
              <a:avLst/>
              <a:gdLst/>
              <a:ahLst/>
              <a:cxnLst/>
              <a:rect l="l" t="t" r="r" b="b"/>
              <a:pathLst>
                <a:path w="6297" h="16747" extrusionOk="0">
                  <a:moveTo>
                    <a:pt x="592" y="0"/>
                  </a:moveTo>
                  <a:cubicBezTo>
                    <a:pt x="490" y="0"/>
                    <a:pt x="395" y="71"/>
                    <a:pt x="372" y="182"/>
                  </a:cubicBezTo>
                  <a:cubicBezTo>
                    <a:pt x="353" y="248"/>
                    <a:pt x="10" y="1772"/>
                    <a:pt x="1772" y="3534"/>
                  </a:cubicBezTo>
                  <a:cubicBezTo>
                    <a:pt x="2305" y="4039"/>
                    <a:pt x="2858" y="4515"/>
                    <a:pt x="3439" y="4963"/>
                  </a:cubicBezTo>
                  <a:cubicBezTo>
                    <a:pt x="4715" y="5973"/>
                    <a:pt x="5820" y="6859"/>
                    <a:pt x="5820" y="8021"/>
                  </a:cubicBezTo>
                  <a:cubicBezTo>
                    <a:pt x="5820" y="9716"/>
                    <a:pt x="3067" y="11678"/>
                    <a:pt x="3048" y="11697"/>
                  </a:cubicBezTo>
                  <a:cubicBezTo>
                    <a:pt x="2924" y="11773"/>
                    <a:pt x="0" y="13698"/>
                    <a:pt x="467" y="16545"/>
                  </a:cubicBezTo>
                  <a:cubicBezTo>
                    <a:pt x="485" y="16663"/>
                    <a:pt x="572" y="16746"/>
                    <a:pt x="686" y="16746"/>
                  </a:cubicBezTo>
                  <a:cubicBezTo>
                    <a:pt x="693" y="16746"/>
                    <a:pt x="699" y="16746"/>
                    <a:pt x="705" y="16745"/>
                  </a:cubicBezTo>
                  <a:lnTo>
                    <a:pt x="743" y="16745"/>
                  </a:lnTo>
                  <a:cubicBezTo>
                    <a:pt x="876" y="16726"/>
                    <a:pt x="962" y="16603"/>
                    <a:pt x="943" y="16469"/>
                  </a:cubicBezTo>
                  <a:cubicBezTo>
                    <a:pt x="524" y="13936"/>
                    <a:pt x="3286" y="12116"/>
                    <a:pt x="3324" y="12088"/>
                  </a:cubicBezTo>
                  <a:cubicBezTo>
                    <a:pt x="3439" y="12002"/>
                    <a:pt x="6296" y="9964"/>
                    <a:pt x="6296" y="8021"/>
                  </a:cubicBezTo>
                  <a:cubicBezTo>
                    <a:pt x="6296" y="6630"/>
                    <a:pt x="5058" y="5639"/>
                    <a:pt x="3734" y="4592"/>
                  </a:cubicBezTo>
                  <a:cubicBezTo>
                    <a:pt x="3172" y="4153"/>
                    <a:pt x="2629" y="3687"/>
                    <a:pt x="2105" y="3191"/>
                  </a:cubicBezTo>
                  <a:cubicBezTo>
                    <a:pt x="553" y="1639"/>
                    <a:pt x="819" y="353"/>
                    <a:pt x="829" y="286"/>
                  </a:cubicBezTo>
                  <a:cubicBezTo>
                    <a:pt x="857" y="163"/>
                    <a:pt x="781" y="39"/>
                    <a:pt x="657" y="10"/>
                  </a:cubicBezTo>
                  <a:cubicBezTo>
                    <a:pt x="636" y="3"/>
                    <a:pt x="614" y="0"/>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42;p54">
              <a:extLst>
                <a:ext uri="{FF2B5EF4-FFF2-40B4-BE49-F238E27FC236}">
                  <a16:creationId xmlns:a16="http://schemas.microsoft.com/office/drawing/2014/main" id="{4CE6C51C-50E1-0FAB-35B9-C5D8B968090D}"/>
                </a:ext>
              </a:extLst>
            </p:cNvPr>
            <p:cNvSpPr/>
            <p:nvPr/>
          </p:nvSpPr>
          <p:spPr>
            <a:xfrm>
              <a:off x="6915375" y="3762100"/>
              <a:ext cx="157425" cy="418550"/>
            </a:xfrm>
            <a:custGeom>
              <a:avLst/>
              <a:gdLst/>
              <a:ahLst/>
              <a:cxnLst/>
              <a:rect l="l" t="t" r="r" b="b"/>
              <a:pathLst>
                <a:path w="6297" h="16742" extrusionOk="0">
                  <a:moveTo>
                    <a:pt x="5695" y="0"/>
                  </a:moveTo>
                  <a:cubicBezTo>
                    <a:pt x="5677" y="0"/>
                    <a:pt x="5658" y="2"/>
                    <a:pt x="5639" y="6"/>
                  </a:cubicBezTo>
                  <a:cubicBezTo>
                    <a:pt x="5516" y="35"/>
                    <a:pt x="5430" y="159"/>
                    <a:pt x="5458" y="292"/>
                  </a:cubicBezTo>
                  <a:cubicBezTo>
                    <a:pt x="5477" y="339"/>
                    <a:pt x="5744" y="1635"/>
                    <a:pt x="4182" y="3187"/>
                  </a:cubicBezTo>
                  <a:cubicBezTo>
                    <a:pt x="3668" y="3683"/>
                    <a:pt x="3125" y="4149"/>
                    <a:pt x="2563" y="4588"/>
                  </a:cubicBezTo>
                  <a:cubicBezTo>
                    <a:pt x="1239" y="5635"/>
                    <a:pt x="1" y="6626"/>
                    <a:pt x="1" y="8026"/>
                  </a:cubicBezTo>
                  <a:cubicBezTo>
                    <a:pt x="1" y="9960"/>
                    <a:pt x="2858" y="12008"/>
                    <a:pt x="2982" y="12093"/>
                  </a:cubicBezTo>
                  <a:cubicBezTo>
                    <a:pt x="3020" y="12112"/>
                    <a:pt x="5782" y="13932"/>
                    <a:pt x="5363" y="16475"/>
                  </a:cubicBezTo>
                  <a:cubicBezTo>
                    <a:pt x="5344" y="16599"/>
                    <a:pt x="5430" y="16722"/>
                    <a:pt x="5563" y="16741"/>
                  </a:cubicBezTo>
                  <a:lnTo>
                    <a:pt x="5601" y="16741"/>
                  </a:lnTo>
                  <a:cubicBezTo>
                    <a:pt x="5716" y="16741"/>
                    <a:pt x="5811" y="16656"/>
                    <a:pt x="5830" y="16551"/>
                  </a:cubicBezTo>
                  <a:cubicBezTo>
                    <a:pt x="6297" y="13694"/>
                    <a:pt x="3372" y="11769"/>
                    <a:pt x="3249" y="11703"/>
                  </a:cubicBezTo>
                  <a:cubicBezTo>
                    <a:pt x="3220" y="11684"/>
                    <a:pt x="477" y="9712"/>
                    <a:pt x="477" y="8026"/>
                  </a:cubicBezTo>
                  <a:cubicBezTo>
                    <a:pt x="477" y="6855"/>
                    <a:pt x="1572" y="5978"/>
                    <a:pt x="2858" y="4959"/>
                  </a:cubicBezTo>
                  <a:cubicBezTo>
                    <a:pt x="3439" y="4511"/>
                    <a:pt x="3992" y="4035"/>
                    <a:pt x="4525" y="3530"/>
                  </a:cubicBezTo>
                  <a:cubicBezTo>
                    <a:pt x="6287" y="1768"/>
                    <a:pt x="5944" y="244"/>
                    <a:pt x="5925" y="178"/>
                  </a:cubicBezTo>
                  <a:cubicBezTo>
                    <a:pt x="5901" y="71"/>
                    <a:pt x="5806" y="0"/>
                    <a:pt x="5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43;p54">
              <a:extLst>
                <a:ext uri="{FF2B5EF4-FFF2-40B4-BE49-F238E27FC236}">
                  <a16:creationId xmlns:a16="http://schemas.microsoft.com/office/drawing/2014/main" id="{00B69919-1FA7-8FBB-C9C1-FCA9AA36C7A8}"/>
                </a:ext>
              </a:extLst>
            </p:cNvPr>
            <p:cNvSpPr/>
            <p:nvPr/>
          </p:nvSpPr>
          <p:spPr>
            <a:xfrm>
              <a:off x="6922750" y="3786300"/>
              <a:ext cx="135775" cy="5975"/>
            </a:xfrm>
            <a:custGeom>
              <a:avLst/>
              <a:gdLst/>
              <a:ahLst/>
              <a:cxnLst/>
              <a:rect l="l" t="t" r="r" b="b"/>
              <a:pathLst>
                <a:path w="5431" h="239" extrusionOk="0">
                  <a:moveTo>
                    <a:pt x="125" y="0"/>
                  </a:moveTo>
                  <a:cubicBezTo>
                    <a:pt x="58" y="0"/>
                    <a:pt x="1" y="48"/>
                    <a:pt x="1" y="114"/>
                  </a:cubicBezTo>
                  <a:cubicBezTo>
                    <a:pt x="1" y="181"/>
                    <a:pt x="58" y="238"/>
                    <a:pt x="125" y="238"/>
                  </a:cubicBezTo>
                  <a:lnTo>
                    <a:pt x="5316" y="238"/>
                  </a:lnTo>
                  <a:cubicBezTo>
                    <a:pt x="5382" y="238"/>
                    <a:pt x="5430" y="181"/>
                    <a:pt x="5430" y="114"/>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144;p54">
              <a:extLst>
                <a:ext uri="{FF2B5EF4-FFF2-40B4-BE49-F238E27FC236}">
                  <a16:creationId xmlns:a16="http://schemas.microsoft.com/office/drawing/2014/main" id="{9A88A8CA-A1F4-5E0E-6D82-9B335483AFFD}"/>
                </a:ext>
              </a:extLst>
            </p:cNvPr>
            <p:cNvSpPr/>
            <p:nvPr/>
          </p:nvSpPr>
          <p:spPr>
            <a:xfrm>
              <a:off x="6922750" y="3800100"/>
              <a:ext cx="135775" cy="5975"/>
            </a:xfrm>
            <a:custGeom>
              <a:avLst/>
              <a:gdLst/>
              <a:ahLst/>
              <a:cxnLst/>
              <a:rect l="l" t="t" r="r" b="b"/>
              <a:pathLst>
                <a:path w="5431" h="239" extrusionOk="0">
                  <a:moveTo>
                    <a:pt x="125" y="1"/>
                  </a:moveTo>
                  <a:cubicBezTo>
                    <a:pt x="58" y="1"/>
                    <a:pt x="1" y="48"/>
                    <a:pt x="1" y="115"/>
                  </a:cubicBezTo>
                  <a:cubicBezTo>
                    <a:pt x="1" y="182"/>
                    <a:pt x="58" y="239"/>
                    <a:pt x="125" y="239"/>
                  </a:cubicBezTo>
                  <a:lnTo>
                    <a:pt x="5316" y="239"/>
                  </a:lnTo>
                  <a:cubicBezTo>
                    <a:pt x="5382" y="239"/>
                    <a:pt x="5430" y="182"/>
                    <a:pt x="5430" y="115"/>
                  </a:cubicBezTo>
                  <a:cubicBezTo>
                    <a:pt x="5430" y="48"/>
                    <a:pt x="5382" y="1"/>
                    <a:pt x="5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145;p54">
              <a:extLst>
                <a:ext uri="{FF2B5EF4-FFF2-40B4-BE49-F238E27FC236}">
                  <a16:creationId xmlns:a16="http://schemas.microsoft.com/office/drawing/2014/main" id="{FCC43DDD-83FF-2434-7337-E8A8620E389F}"/>
                </a:ext>
              </a:extLst>
            </p:cNvPr>
            <p:cNvSpPr/>
            <p:nvPr/>
          </p:nvSpPr>
          <p:spPr>
            <a:xfrm>
              <a:off x="6930150" y="3813675"/>
              <a:ext cx="120975" cy="5975"/>
            </a:xfrm>
            <a:custGeom>
              <a:avLst/>
              <a:gdLst/>
              <a:ahLst/>
              <a:cxnLst/>
              <a:rect l="l" t="t" r="r" b="b"/>
              <a:pathLst>
                <a:path w="4839" h="239" extrusionOk="0">
                  <a:moveTo>
                    <a:pt x="124" y="1"/>
                  </a:moveTo>
                  <a:cubicBezTo>
                    <a:pt x="57" y="1"/>
                    <a:pt x="0" y="58"/>
                    <a:pt x="0" y="124"/>
                  </a:cubicBezTo>
                  <a:cubicBezTo>
                    <a:pt x="0" y="191"/>
                    <a:pt x="57" y="239"/>
                    <a:pt x="124" y="239"/>
                  </a:cubicBezTo>
                  <a:lnTo>
                    <a:pt x="4724" y="239"/>
                  </a:lnTo>
                  <a:cubicBezTo>
                    <a:pt x="4791" y="239"/>
                    <a:pt x="4839" y="191"/>
                    <a:pt x="4839" y="124"/>
                  </a:cubicBezTo>
                  <a:cubicBezTo>
                    <a:pt x="4839" y="58"/>
                    <a:pt x="4791" y="1"/>
                    <a:pt x="4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146;p54">
              <a:extLst>
                <a:ext uri="{FF2B5EF4-FFF2-40B4-BE49-F238E27FC236}">
                  <a16:creationId xmlns:a16="http://schemas.microsoft.com/office/drawing/2014/main" id="{1674A4CF-E3B1-69D6-2174-D17C1832689E}"/>
                </a:ext>
              </a:extLst>
            </p:cNvPr>
            <p:cNvSpPr/>
            <p:nvPr/>
          </p:nvSpPr>
          <p:spPr>
            <a:xfrm>
              <a:off x="6941325" y="3827475"/>
              <a:ext cx="98850" cy="6000"/>
            </a:xfrm>
            <a:custGeom>
              <a:avLst/>
              <a:gdLst/>
              <a:ahLst/>
              <a:cxnLst/>
              <a:rect l="l" t="t" r="r" b="b"/>
              <a:pathLst>
                <a:path w="3954" h="240" extrusionOk="0">
                  <a:moveTo>
                    <a:pt x="115" y="1"/>
                  </a:moveTo>
                  <a:cubicBezTo>
                    <a:pt x="48" y="1"/>
                    <a:pt x="1" y="58"/>
                    <a:pt x="1" y="125"/>
                  </a:cubicBezTo>
                  <a:cubicBezTo>
                    <a:pt x="1" y="191"/>
                    <a:pt x="48" y="239"/>
                    <a:pt x="115" y="239"/>
                  </a:cubicBezTo>
                  <a:lnTo>
                    <a:pt x="3830" y="239"/>
                  </a:lnTo>
                  <a:cubicBezTo>
                    <a:pt x="3896" y="239"/>
                    <a:pt x="3954" y="191"/>
                    <a:pt x="3954" y="125"/>
                  </a:cubicBezTo>
                  <a:cubicBezTo>
                    <a:pt x="3954" y="58"/>
                    <a:pt x="3896" y="1"/>
                    <a:pt x="3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147;p54">
              <a:extLst>
                <a:ext uri="{FF2B5EF4-FFF2-40B4-BE49-F238E27FC236}">
                  <a16:creationId xmlns:a16="http://schemas.microsoft.com/office/drawing/2014/main" id="{75BEBEA2-D440-2401-3E6C-8175F4E08233}"/>
                </a:ext>
              </a:extLst>
            </p:cNvPr>
            <p:cNvSpPr/>
            <p:nvPr/>
          </p:nvSpPr>
          <p:spPr>
            <a:xfrm>
              <a:off x="6922750" y="4151100"/>
              <a:ext cx="135775" cy="5975"/>
            </a:xfrm>
            <a:custGeom>
              <a:avLst/>
              <a:gdLst/>
              <a:ahLst/>
              <a:cxnLst/>
              <a:rect l="l" t="t" r="r" b="b"/>
              <a:pathLst>
                <a:path w="5431" h="239" extrusionOk="0">
                  <a:moveTo>
                    <a:pt x="125" y="0"/>
                  </a:moveTo>
                  <a:cubicBezTo>
                    <a:pt x="58" y="0"/>
                    <a:pt x="1" y="58"/>
                    <a:pt x="1" y="124"/>
                  </a:cubicBezTo>
                  <a:cubicBezTo>
                    <a:pt x="1" y="191"/>
                    <a:pt x="58" y="239"/>
                    <a:pt x="125" y="239"/>
                  </a:cubicBezTo>
                  <a:lnTo>
                    <a:pt x="5316" y="239"/>
                  </a:lnTo>
                  <a:cubicBezTo>
                    <a:pt x="5382" y="239"/>
                    <a:pt x="5430" y="191"/>
                    <a:pt x="5430" y="124"/>
                  </a:cubicBezTo>
                  <a:cubicBezTo>
                    <a:pt x="5430" y="5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148;p54">
              <a:extLst>
                <a:ext uri="{FF2B5EF4-FFF2-40B4-BE49-F238E27FC236}">
                  <a16:creationId xmlns:a16="http://schemas.microsoft.com/office/drawing/2014/main" id="{DAE7B7FD-A202-EF26-E6F1-E1D6E79C74BC}"/>
                </a:ext>
              </a:extLst>
            </p:cNvPr>
            <p:cNvSpPr/>
            <p:nvPr/>
          </p:nvSpPr>
          <p:spPr>
            <a:xfrm>
              <a:off x="6922750" y="4137525"/>
              <a:ext cx="135775" cy="5975"/>
            </a:xfrm>
            <a:custGeom>
              <a:avLst/>
              <a:gdLst/>
              <a:ahLst/>
              <a:cxnLst/>
              <a:rect l="l" t="t" r="r" b="b"/>
              <a:pathLst>
                <a:path w="5431" h="239" extrusionOk="0">
                  <a:moveTo>
                    <a:pt x="125" y="0"/>
                  </a:moveTo>
                  <a:cubicBezTo>
                    <a:pt x="58" y="0"/>
                    <a:pt x="1" y="48"/>
                    <a:pt x="1" y="115"/>
                  </a:cubicBezTo>
                  <a:cubicBezTo>
                    <a:pt x="1" y="181"/>
                    <a:pt x="58" y="239"/>
                    <a:pt x="125" y="239"/>
                  </a:cubicBezTo>
                  <a:lnTo>
                    <a:pt x="5316" y="239"/>
                  </a:lnTo>
                  <a:cubicBezTo>
                    <a:pt x="5382" y="239"/>
                    <a:pt x="5430" y="181"/>
                    <a:pt x="5430" y="115"/>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149;p54">
              <a:extLst>
                <a:ext uri="{FF2B5EF4-FFF2-40B4-BE49-F238E27FC236}">
                  <a16:creationId xmlns:a16="http://schemas.microsoft.com/office/drawing/2014/main" id="{22EC5EBF-62FD-1937-DC22-01D7DEBFD646}"/>
                </a:ext>
              </a:extLst>
            </p:cNvPr>
            <p:cNvSpPr/>
            <p:nvPr/>
          </p:nvSpPr>
          <p:spPr>
            <a:xfrm>
              <a:off x="6930150" y="4123725"/>
              <a:ext cx="120975" cy="5975"/>
            </a:xfrm>
            <a:custGeom>
              <a:avLst/>
              <a:gdLst/>
              <a:ahLst/>
              <a:cxnLst/>
              <a:rect l="l" t="t" r="r" b="b"/>
              <a:pathLst>
                <a:path w="4839" h="239" extrusionOk="0">
                  <a:moveTo>
                    <a:pt x="124" y="0"/>
                  </a:moveTo>
                  <a:cubicBezTo>
                    <a:pt x="57" y="0"/>
                    <a:pt x="0" y="48"/>
                    <a:pt x="0" y="114"/>
                  </a:cubicBezTo>
                  <a:cubicBezTo>
                    <a:pt x="0" y="181"/>
                    <a:pt x="57" y="238"/>
                    <a:pt x="124" y="238"/>
                  </a:cubicBezTo>
                  <a:lnTo>
                    <a:pt x="4724" y="238"/>
                  </a:lnTo>
                  <a:cubicBezTo>
                    <a:pt x="4791" y="238"/>
                    <a:pt x="4839" y="181"/>
                    <a:pt x="4839" y="114"/>
                  </a:cubicBezTo>
                  <a:cubicBezTo>
                    <a:pt x="4839" y="48"/>
                    <a:pt x="4791" y="0"/>
                    <a:pt x="4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150;p54">
              <a:extLst>
                <a:ext uri="{FF2B5EF4-FFF2-40B4-BE49-F238E27FC236}">
                  <a16:creationId xmlns:a16="http://schemas.microsoft.com/office/drawing/2014/main" id="{23579C08-3C6E-8ACA-4F49-70EF1DF079DE}"/>
                </a:ext>
              </a:extLst>
            </p:cNvPr>
            <p:cNvSpPr/>
            <p:nvPr/>
          </p:nvSpPr>
          <p:spPr>
            <a:xfrm>
              <a:off x="6941325" y="4109900"/>
              <a:ext cx="98850" cy="5975"/>
            </a:xfrm>
            <a:custGeom>
              <a:avLst/>
              <a:gdLst/>
              <a:ahLst/>
              <a:cxnLst/>
              <a:rect l="l" t="t" r="r" b="b"/>
              <a:pathLst>
                <a:path w="3954" h="239" extrusionOk="0">
                  <a:moveTo>
                    <a:pt x="115" y="1"/>
                  </a:moveTo>
                  <a:cubicBezTo>
                    <a:pt x="48" y="1"/>
                    <a:pt x="1" y="58"/>
                    <a:pt x="1" y="115"/>
                  </a:cubicBezTo>
                  <a:cubicBezTo>
                    <a:pt x="1" y="182"/>
                    <a:pt x="48" y="239"/>
                    <a:pt x="115" y="239"/>
                  </a:cubicBezTo>
                  <a:lnTo>
                    <a:pt x="3830" y="239"/>
                  </a:lnTo>
                  <a:cubicBezTo>
                    <a:pt x="3896" y="239"/>
                    <a:pt x="3954" y="182"/>
                    <a:pt x="3954" y="115"/>
                  </a:cubicBezTo>
                  <a:cubicBezTo>
                    <a:pt x="3954" y="58"/>
                    <a:pt x="3896" y="1"/>
                    <a:pt x="3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151;p54">
              <a:extLst>
                <a:ext uri="{FF2B5EF4-FFF2-40B4-BE49-F238E27FC236}">
                  <a16:creationId xmlns:a16="http://schemas.microsoft.com/office/drawing/2014/main" id="{5A5ECB45-42C6-DD5F-DDD8-A318E94A0DC5}"/>
                </a:ext>
              </a:extLst>
            </p:cNvPr>
            <p:cNvSpPr/>
            <p:nvPr/>
          </p:nvSpPr>
          <p:spPr>
            <a:xfrm>
              <a:off x="6922750" y="3938925"/>
              <a:ext cx="135775" cy="5975"/>
            </a:xfrm>
            <a:custGeom>
              <a:avLst/>
              <a:gdLst/>
              <a:ahLst/>
              <a:cxnLst/>
              <a:rect l="l" t="t" r="r" b="b"/>
              <a:pathLst>
                <a:path w="5431" h="239" extrusionOk="0">
                  <a:moveTo>
                    <a:pt x="125" y="1"/>
                  </a:moveTo>
                  <a:cubicBezTo>
                    <a:pt x="58" y="1"/>
                    <a:pt x="1" y="58"/>
                    <a:pt x="1" y="115"/>
                  </a:cubicBezTo>
                  <a:cubicBezTo>
                    <a:pt x="1" y="182"/>
                    <a:pt x="58" y="239"/>
                    <a:pt x="125" y="239"/>
                  </a:cubicBezTo>
                  <a:lnTo>
                    <a:pt x="5316" y="239"/>
                  </a:lnTo>
                  <a:cubicBezTo>
                    <a:pt x="5382" y="239"/>
                    <a:pt x="5430" y="182"/>
                    <a:pt x="5430" y="115"/>
                  </a:cubicBezTo>
                  <a:cubicBezTo>
                    <a:pt x="5430" y="58"/>
                    <a:pt x="5382" y="1"/>
                    <a:pt x="5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152;p54">
              <a:extLst>
                <a:ext uri="{FF2B5EF4-FFF2-40B4-BE49-F238E27FC236}">
                  <a16:creationId xmlns:a16="http://schemas.microsoft.com/office/drawing/2014/main" id="{2AEB068A-D5B5-AD8F-B9D1-5554C1C51C32}"/>
                </a:ext>
              </a:extLst>
            </p:cNvPr>
            <p:cNvSpPr/>
            <p:nvPr/>
          </p:nvSpPr>
          <p:spPr>
            <a:xfrm>
              <a:off x="6922750" y="3952275"/>
              <a:ext cx="135775" cy="5975"/>
            </a:xfrm>
            <a:custGeom>
              <a:avLst/>
              <a:gdLst/>
              <a:ahLst/>
              <a:cxnLst/>
              <a:rect l="l" t="t" r="r" b="b"/>
              <a:pathLst>
                <a:path w="5431" h="239" extrusionOk="0">
                  <a:moveTo>
                    <a:pt x="125" y="0"/>
                  </a:moveTo>
                  <a:cubicBezTo>
                    <a:pt x="58" y="0"/>
                    <a:pt x="1" y="48"/>
                    <a:pt x="1" y="114"/>
                  </a:cubicBezTo>
                  <a:cubicBezTo>
                    <a:pt x="1" y="181"/>
                    <a:pt x="58" y="238"/>
                    <a:pt x="125" y="238"/>
                  </a:cubicBezTo>
                  <a:lnTo>
                    <a:pt x="5316" y="238"/>
                  </a:lnTo>
                  <a:cubicBezTo>
                    <a:pt x="5382" y="238"/>
                    <a:pt x="5430" y="181"/>
                    <a:pt x="5430" y="114"/>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153;p54">
              <a:extLst>
                <a:ext uri="{FF2B5EF4-FFF2-40B4-BE49-F238E27FC236}">
                  <a16:creationId xmlns:a16="http://schemas.microsoft.com/office/drawing/2014/main" id="{AA44D14B-4A63-9006-274B-264DBEA7AE1A}"/>
                </a:ext>
              </a:extLst>
            </p:cNvPr>
            <p:cNvSpPr/>
            <p:nvPr/>
          </p:nvSpPr>
          <p:spPr>
            <a:xfrm>
              <a:off x="6920625" y="3965350"/>
              <a:ext cx="140275" cy="6000"/>
            </a:xfrm>
            <a:custGeom>
              <a:avLst/>
              <a:gdLst/>
              <a:ahLst/>
              <a:cxnLst/>
              <a:rect l="l" t="t" r="r" b="b"/>
              <a:pathLst>
                <a:path w="5611" h="240" extrusionOk="0">
                  <a:moveTo>
                    <a:pt x="114" y="1"/>
                  </a:moveTo>
                  <a:cubicBezTo>
                    <a:pt x="57" y="1"/>
                    <a:pt x="0" y="58"/>
                    <a:pt x="0" y="125"/>
                  </a:cubicBezTo>
                  <a:cubicBezTo>
                    <a:pt x="0" y="182"/>
                    <a:pt x="57" y="239"/>
                    <a:pt x="114" y="239"/>
                  </a:cubicBezTo>
                  <a:lnTo>
                    <a:pt x="5486" y="239"/>
                  </a:lnTo>
                  <a:cubicBezTo>
                    <a:pt x="5553" y="239"/>
                    <a:pt x="5610" y="182"/>
                    <a:pt x="5610" y="125"/>
                  </a:cubicBezTo>
                  <a:cubicBezTo>
                    <a:pt x="5610" y="58"/>
                    <a:pt x="5553" y="1"/>
                    <a:pt x="5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154;p54">
              <a:extLst>
                <a:ext uri="{FF2B5EF4-FFF2-40B4-BE49-F238E27FC236}">
                  <a16:creationId xmlns:a16="http://schemas.microsoft.com/office/drawing/2014/main" id="{C252B884-67ED-98A0-D5C8-27AA148D8008}"/>
                </a:ext>
              </a:extLst>
            </p:cNvPr>
            <p:cNvSpPr/>
            <p:nvPr/>
          </p:nvSpPr>
          <p:spPr>
            <a:xfrm>
              <a:off x="6923475" y="3978700"/>
              <a:ext cx="134325" cy="5975"/>
            </a:xfrm>
            <a:custGeom>
              <a:avLst/>
              <a:gdLst/>
              <a:ahLst/>
              <a:cxnLst/>
              <a:rect l="l" t="t" r="r" b="b"/>
              <a:pathLst>
                <a:path w="5373" h="239" extrusionOk="0">
                  <a:moveTo>
                    <a:pt x="124" y="0"/>
                  </a:moveTo>
                  <a:cubicBezTo>
                    <a:pt x="58" y="0"/>
                    <a:pt x="0" y="57"/>
                    <a:pt x="0" y="124"/>
                  </a:cubicBezTo>
                  <a:cubicBezTo>
                    <a:pt x="0" y="191"/>
                    <a:pt x="58" y="238"/>
                    <a:pt x="124" y="238"/>
                  </a:cubicBezTo>
                  <a:lnTo>
                    <a:pt x="5258" y="238"/>
                  </a:lnTo>
                  <a:cubicBezTo>
                    <a:pt x="5325" y="238"/>
                    <a:pt x="5372" y="191"/>
                    <a:pt x="5372" y="124"/>
                  </a:cubicBezTo>
                  <a:cubicBezTo>
                    <a:pt x="5372" y="57"/>
                    <a:pt x="5325" y="0"/>
                    <a:pt x="5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155;p54">
              <a:extLst>
                <a:ext uri="{FF2B5EF4-FFF2-40B4-BE49-F238E27FC236}">
                  <a16:creationId xmlns:a16="http://schemas.microsoft.com/office/drawing/2014/main" id="{C4374F3A-85E6-0177-5ACE-A95D1E45FBC3}"/>
                </a:ext>
              </a:extLst>
            </p:cNvPr>
            <p:cNvSpPr/>
            <p:nvPr/>
          </p:nvSpPr>
          <p:spPr>
            <a:xfrm>
              <a:off x="6928950" y="3992275"/>
              <a:ext cx="123600" cy="5975"/>
            </a:xfrm>
            <a:custGeom>
              <a:avLst/>
              <a:gdLst/>
              <a:ahLst/>
              <a:cxnLst/>
              <a:rect l="l" t="t" r="r" b="b"/>
              <a:pathLst>
                <a:path w="4944" h="239" extrusionOk="0">
                  <a:moveTo>
                    <a:pt x="124" y="0"/>
                  </a:moveTo>
                  <a:cubicBezTo>
                    <a:pt x="58" y="0"/>
                    <a:pt x="0" y="48"/>
                    <a:pt x="0" y="115"/>
                  </a:cubicBezTo>
                  <a:cubicBezTo>
                    <a:pt x="0" y="181"/>
                    <a:pt x="58" y="238"/>
                    <a:pt x="124" y="238"/>
                  </a:cubicBezTo>
                  <a:lnTo>
                    <a:pt x="4820" y="238"/>
                  </a:lnTo>
                  <a:cubicBezTo>
                    <a:pt x="4887" y="238"/>
                    <a:pt x="4944" y="181"/>
                    <a:pt x="4944" y="115"/>
                  </a:cubicBezTo>
                  <a:cubicBezTo>
                    <a:pt x="4944" y="48"/>
                    <a:pt x="4887" y="0"/>
                    <a:pt x="4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1122;p54">
            <a:extLst>
              <a:ext uri="{FF2B5EF4-FFF2-40B4-BE49-F238E27FC236}">
                <a16:creationId xmlns:a16="http://schemas.microsoft.com/office/drawing/2014/main" id="{2B573CB1-1658-DD5B-41DD-7BB1B1F24EEE}"/>
              </a:ext>
            </a:extLst>
          </p:cNvPr>
          <p:cNvGrpSpPr/>
          <p:nvPr/>
        </p:nvGrpSpPr>
        <p:grpSpPr>
          <a:xfrm rot="5400000" flipH="1">
            <a:off x="5706669" y="2338139"/>
            <a:ext cx="2199400" cy="2446275"/>
            <a:chOff x="7195300" y="1302400"/>
            <a:chExt cx="2199400" cy="2446275"/>
          </a:xfrm>
        </p:grpSpPr>
        <p:sp>
          <p:nvSpPr>
            <p:cNvPr id="88" name="Google Shape;1123;p54">
              <a:extLst>
                <a:ext uri="{FF2B5EF4-FFF2-40B4-BE49-F238E27FC236}">
                  <a16:creationId xmlns:a16="http://schemas.microsoft.com/office/drawing/2014/main" id="{3ED70BEF-CC39-A60B-CC72-A682680E8293}"/>
                </a:ext>
              </a:extLst>
            </p:cNvPr>
            <p:cNvSpPr/>
            <p:nvPr/>
          </p:nvSpPr>
          <p:spPr>
            <a:xfrm>
              <a:off x="8121525" y="1510750"/>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124;p54">
              <a:extLst>
                <a:ext uri="{FF2B5EF4-FFF2-40B4-BE49-F238E27FC236}">
                  <a16:creationId xmlns:a16="http://schemas.microsoft.com/office/drawing/2014/main" id="{AAEDD9D8-EDEF-A0A2-464E-4B044C85DD22}"/>
                </a:ext>
              </a:extLst>
            </p:cNvPr>
            <p:cNvSpPr/>
            <p:nvPr/>
          </p:nvSpPr>
          <p:spPr>
            <a:xfrm>
              <a:off x="7292550" y="1302400"/>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125;p54">
              <a:extLst>
                <a:ext uri="{FF2B5EF4-FFF2-40B4-BE49-F238E27FC236}">
                  <a16:creationId xmlns:a16="http://schemas.microsoft.com/office/drawing/2014/main" id="{69BB4897-17E7-3D55-7296-DE6A5FB81635}"/>
                </a:ext>
              </a:extLst>
            </p:cNvPr>
            <p:cNvSpPr/>
            <p:nvPr/>
          </p:nvSpPr>
          <p:spPr>
            <a:xfrm>
              <a:off x="9322700" y="166757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126;p54">
              <a:extLst>
                <a:ext uri="{FF2B5EF4-FFF2-40B4-BE49-F238E27FC236}">
                  <a16:creationId xmlns:a16="http://schemas.microsoft.com/office/drawing/2014/main" id="{42E48BBE-1DD3-6EC7-A53A-2FA8C38D636C}"/>
                </a:ext>
              </a:extLst>
            </p:cNvPr>
            <p:cNvSpPr/>
            <p:nvPr/>
          </p:nvSpPr>
          <p:spPr>
            <a:xfrm>
              <a:off x="7195300" y="367667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127;p54">
              <a:extLst>
                <a:ext uri="{FF2B5EF4-FFF2-40B4-BE49-F238E27FC236}">
                  <a16:creationId xmlns:a16="http://schemas.microsoft.com/office/drawing/2014/main" id="{95F16D00-47FA-4670-CE45-5D193163D394}"/>
                </a:ext>
              </a:extLst>
            </p:cNvPr>
            <p:cNvSpPr/>
            <p:nvPr/>
          </p:nvSpPr>
          <p:spPr>
            <a:xfrm>
              <a:off x="9123000" y="338342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625274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69"/>
        <p:cNvGrpSpPr/>
        <p:nvPr/>
      </p:nvGrpSpPr>
      <p:grpSpPr>
        <a:xfrm>
          <a:off x="0" y="0"/>
          <a:ext cx="0" cy="0"/>
          <a:chOff x="0" y="0"/>
          <a:chExt cx="0" cy="0"/>
        </a:xfrm>
      </p:grpSpPr>
      <p:sp>
        <p:nvSpPr>
          <p:cNvPr id="1570" name="Google Shape;1570;p65"/>
          <p:cNvSpPr txBox="1">
            <a:spLocks noGrp="1"/>
          </p:cNvSpPr>
          <p:nvPr>
            <p:ph type="title"/>
          </p:nvPr>
        </p:nvSpPr>
        <p:spPr>
          <a:xfrm>
            <a:off x="4736575" y="1850975"/>
            <a:ext cx="3694200" cy="151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it-IT"/>
              <a:t>Risultati</a:t>
            </a:r>
            <a:endParaRPr/>
          </a:p>
        </p:txBody>
      </p:sp>
      <p:sp>
        <p:nvSpPr>
          <p:cNvPr id="1571" name="Google Shape;1571;p65"/>
          <p:cNvSpPr txBox="1">
            <a:spLocks noGrp="1"/>
          </p:cNvSpPr>
          <p:nvPr>
            <p:ph type="title" idx="2"/>
          </p:nvPr>
        </p:nvSpPr>
        <p:spPr>
          <a:xfrm>
            <a:off x="7204975" y="784325"/>
            <a:ext cx="1225800" cy="915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572" name="Google Shape;1572;p65"/>
          <p:cNvSpPr txBox="1">
            <a:spLocks noGrp="1"/>
          </p:cNvSpPr>
          <p:nvPr>
            <p:ph type="subTitle" idx="1"/>
          </p:nvPr>
        </p:nvSpPr>
        <p:spPr>
          <a:xfrm>
            <a:off x="5881675" y="3360725"/>
            <a:ext cx="2549100" cy="679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it-IT"/>
              <a:t>Analisi dei risultati ottenuti</a:t>
            </a:r>
            <a:endParaRPr/>
          </a:p>
        </p:txBody>
      </p:sp>
      <p:grpSp>
        <p:nvGrpSpPr>
          <p:cNvPr id="1573" name="Google Shape;1573;p65"/>
          <p:cNvGrpSpPr/>
          <p:nvPr/>
        </p:nvGrpSpPr>
        <p:grpSpPr>
          <a:xfrm rot="10800000">
            <a:off x="3474941" y="2328039"/>
            <a:ext cx="639481" cy="639415"/>
            <a:chOff x="3397550" y="1187175"/>
            <a:chExt cx="241250" cy="241225"/>
          </a:xfrm>
        </p:grpSpPr>
        <p:sp>
          <p:nvSpPr>
            <p:cNvPr id="1574" name="Google Shape;1574;p65"/>
            <p:cNvSpPr/>
            <p:nvPr/>
          </p:nvSpPr>
          <p:spPr>
            <a:xfrm>
              <a:off x="3397550" y="1187175"/>
              <a:ext cx="241250" cy="241225"/>
            </a:xfrm>
            <a:custGeom>
              <a:avLst/>
              <a:gdLst/>
              <a:ahLst/>
              <a:cxnLst/>
              <a:rect l="l" t="t" r="r" b="b"/>
              <a:pathLst>
                <a:path w="9650" h="9649" fill="none" extrusionOk="0">
                  <a:moveTo>
                    <a:pt x="9650" y="4820"/>
                  </a:moveTo>
                  <a:cubicBezTo>
                    <a:pt x="9650" y="7487"/>
                    <a:pt x="7487" y="9649"/>
                    <a:pt x="4820" y="9649"/>
                  </a:cubicBezTo>
                  <a:cubicBezTo>
                    <a:pt x="2153" y="9649"/>
                    <a:pt x="1" y="7487"/>
                    <a:pt x="1" y="4820"/>
                  </a:cubicBezTo>
                  <a:cubicBezTo>
                    <a:pt x="1" y="2153"/>
                    <a:pt x="2153" y="0"/>
                    <a:pt x="4820" y="0"/>
                  </a:cubicBezTo>
                  <a:cubicBezTo>
                    <a:pt x="7487" y="0"/>
                    <a:pt x="9650" y="2153"/>
                    <a:pt x="9650" y="4820"/>
                  </a:cubicBezTo>
                  <a:close/>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5"/>
            <p:cNvSpPr/>
            <p:nvPr/>
          </p:nvSpPr>
          <p:spPr>
            <a:xfrm>
              <a:off x="3410175" y="1199775"/>
              <a:ext cx="216000" cy="216025"/>
            </a:xfrm>
            <a:custGeom>
              <a:avLst/>
              <a:gdLst/>
              <a:ahLst/>
              <a:cxnLst/>
              <a:rect l="l" t="t" r="r" b="b"/>
              <a:pathLst>
                <a:path w="8640" h="8641" fill="none" extrusionOk="0">
                  <a:moveTo>
                    <a:pt x="8640" y="4316"/>
                  </a:moveTo>
                  <a:cubicBezTo>
                    <a:pt x="8640" y="6707"/>
                    <a:pt x="6706" y="8640"/>
                    <a:pt x="4315" y="8640"/>
                  </a:cubicBezTo>
                  <a:cubicBezTo>
                    <a:pt x="1934" y="8640"/>
                    <a:pt x="1" y="6707"/>
                    <a:pt x="1" y="4316"/>
                  </a:cubicBezTo>
                  <a:cubicBezTo>
                    <a:pt x="1" y="1935"/>
                    <a:pt x="1934" y="1"/>
                    <a:pt x="4315" y="1"/>
                  </a:cubicBezTo>
                  <a:cubicBezTo>
                    <a:pt x="6706" y="1"/>
                    <a:pt x="8640" y="1935"/>
                    <a:pt x="8640" y="4316"/>
                  </a:cubicBezTo>
                  <a:close/>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5"/>
            <p:cNvSpPr/>
            <p:nvPr/>
          </p:nvSpPr>
          <p:spPr>
            <a:xfrm>
              <a:off x="3453050" y="1307650"/>
              <a:ext cx="84550" cy="59800"/>
            </a:xfrm>
            <a:custGeom>
              <a:avLst/>
              <a:gdLst/>
              <a:ahLst/>
              <a:cxnLst/>
              <a:rect l="l" t="t" r="r" b="b"/>
              <a:pathLst>
                <a:path w="3382" h="2392" fill="none" extrusionOk="0">
                  <a:moveTo>
                    <a:pt x="3381" y="1068"/>
                  </a:moveTo>
                  <a:lnTo>
                    <a:pt x="2600" y="1"/>
                  </a:lnTo>
                  <a:lnTo>
                    <a:pt x="0" y="2392"/>
                  </a:ln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7" name="Google Shape;1577;p65"/>
          <p:cNvGrpSpPr/>
          <p:nvPr/>
        </p:nvGrpSpPr>
        <p:grpSpPr>
          <a:xfrm rot="-3600064" flipH="1">
            <a:off x="2561319" y="615653"/>
            <a:ext cx="490072" cy="1237894"/>
            <a:chOff x="6907050" y="3762000"/>
            <a:chExt cx="165750" cy="418675"/>
          </a:xfrm>
        </p:grpSpPr>
        <p:sp>
          <p:nvSpPr>
            <p:cNvPr id="1578" name="Google Shape;1578;p65"/>
            <p:cNvSpPr/>
            <p:nvPr/>
          </p:nvSpPr>
          <p:spPr>
            <a:xfrm>
              <a:off x="6907050" y="3762000"/>
              <a:ext cx="157425" cy="418675"/>
            </a:xfrm>
            <a:custGeom>
              <a:avLst/>
              <a:gdLst/>
              <a:ahLst/>
              <a:cxnLst/>
              <a:rect l="l" t="t" r="r" b="b"/>
              <a:pathLst>
                <a:path w="6297" h="16747" extrusionOk="0">
                  <a:moveTo>
                    <a:pt x="592" y="0"/>
                  </a:moveTo>
                  <a:cubicBezTo>
                    <a:pt x="490" y="0"/>
                    <a:pt x="395" y="71"/>
                    <a:pt x="372" y="182"/>
                  </a:cubicBezTo>
                  <a:cubicBezTo>
                    <a:pt x="353" y="248"/>
                    <a:pt x="10" y="1772"/>
                    <a:pt x="1772" y="3534"/>
                  </a:cubicBezTo>
                  <a:cubicBezTo>
                    <a:pt x="2305" y="4039"/>
                    <a:pt x="2858" y="4515"/>
                    <a:pt x="3439" y="4963"/>
                  </a:cubicBezTo>
                  <a:cubicBezTo>
                    <a:pt x="4715" y="5973"/>
                    <a:pt x="5820" y="6859"/>
                    <a:pt x="5820" y="8021"/>
                  </a:cubicBezTo>
                  <a:cubicBezTo>
                    <a:pt x="5820" y="9716"/>
                    <a:pt x="3067" y="11678"/>
                    <a:pt x="3048" y="11697"/>
                  </a:cubicBezTo>
                  <a:cubicBezTo>
                    <a:pt x="2924" y="11773"/>
                    <a:pt x="0" y="13698"/>
                    <a:pt x="467" y="16545"/>
                  </a:cubicBezTo>
                  <a:cubicBezTo>
                    <a:pt x="485" y="16663"/>
                    <a:pt x="572" y="16746"/>
                    <a:pt x="686" y="16746"/>
                  </a:cubicBezTo>
                  <a:cubicBezTo>
                    <a:pt x="693" y="16746"/>
                    <a:pt x="699" y="16746"/>
                    <a:pt x="705" y="16745"/>
                  </a:cubicBezTo>
                  <a:lnTo>
                    <a:pt x="743" y="16745"/>
                  </a:lnTo>
                  <a:cubicBezTo>
                    <a:pt x="876" y="16726"/>
                    <a:pt x="962" y="16603"/>
                    <a:pt x="943" y="16469"/>
                  </a:cubicBezTo>
                  <a:cubicBezTo>
                    <a:pt x="524" y="13936"/>
                    <a:pt x="3286" y="12116"/>
                    <a:pt x="3324" y="12088"/>
                  </a:cubicBezTo>
                  <a:cubicBezTo>
                    <a:pt x="3439" y="12002"/>
                    <a:pt x="6296" y="9964"/>
                    <a:pt x="6296" y="8021"/>
                  </a:cubicBezTo>
                  <a:cubicBezTo>
                    <a:pt x="6296" y="6630"/>
                    <a:pt x="5058" y="5639"/>
                    <a:pt x="3734" y="4592"/>
                  </a:cubicBezTo>
                  <a:cubicBezTo>
                    <a:pt x="3172" y="4153"/>
                    <a:pt x="2629" y="3687"/>
                    <a:pt x="2105" y="3191"/>
                  </a:cubicBezTo>
                  <a:cubicBezTo>
                    <a:pt x="553" y="1639"/>
                    <a:pt x="819" y="353"/>
                    <a:pt x="829" y="286"/>
                  </a:cubicBezTo>
                  <a:cubicBezTo>
                    <a:pt x="857" y="163"/>
                    <a:pt x="781" y="39"/>
                    <a:pt x="657" y="10"/>
                  </a:cubicBezTo>
                  <a:cubicBezTo>
                    <a:pt x="636" y="3"/>
                    <a:pt x="614" y="0"/>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5"/>
            <p:cNvSpPr/>
            <p:nvPr/>
          </p:nvSpPr>
          <p:spPr>
            <a:xfrm>
              <a:off x="6915375" y="3762100"/>
              <a:ext cx="157425" cy="418550"/>
            </a:xfrm>
            <a:custGeom>
              <a:avLst/>
              <a:gdLst/>
              <a:ahLst/>
              <a:cxnLst/>
              <a:rect l="l" t="t" r="r" b="b"/>
              <a:pathLst>
                <a:path w="6297" h="16742" extrusionOk="0">
                  <a:moveTo>
                    <a:pt x="5695" y="0"/>
                  </a:moveTo>
                  <a:cubicBezTo>
                    <a:pt x="5677" y="0"/>
                    <a:pt x="5658" y="2"/>
                    <a:pt x="5639" y="6"/>
                  </a:cubicBezTo>
                  <a:cubicBezTo>
                    <a:pt x="5516" y="35"/>
                    <a:pt x="5430" y="159"/>
                    <a:pt x="5458" y="292"/>
                  </a:cubicBezTo>
                  <a:cubicBezTo>
                    <a:pt x="5477" y="339"/>
                    <a:pt x="5744" y="1635"/>
                    <a:pt x="4182" y="3187"/>
                  </a:cubicBezTo>
                  <a:cubicBezTo>
                    <a:pt x="3668" y="3683"/>
                    <a:pt x="3125" y="4149"/>
                    <a:pt x="2563" y="4588"/>
                  </a:cubicBezTo>
                  <a:cubicBezTo>
                    <a:pt x="1239" y="5635"/>
                    <a:pt x="1" y="6626"/>
                    <a:pt x="1" y="8026"/>
                  </a:cubicBezTo>
                  <a:cubicBezTo>
                    <a:pt x="1" y="9960"/>
                    <a:pt x="2858" y="12008"/>
                    <a:pt x="2982" y="12093"/>
                  </a:cubicBezTo>
                  <a:cubicBezTo>
                    <a:pt x="3020" y="12112"/>
                    <a:pt x="5782" y="13932"/>
                    <a:pt x="5363" y="16475"/>
                  </a:cubicBezTo>
                  <a:cubicBezTo>
                    <a:pt x="5344" y="16599"/>
                    <a:pt x="5430" y="16722"/>
                    <a:pt x="5563" y="16741"/>
                  </a:cubicBezTo>
                  <a:lnTo>
                    <a:pt x="5601" y="16741"/>
                  </a:lnTo>
                  <a:cubicBezTo>
                    <a:pt x="5716" y="16741"/>
                    <a:pt x="5811" y="16656"/>
                    <a:pt x="5830" y="16551"/>
                  </a:cubicBezTo>
                  <a:cubicBezTo>
                    <a:pt x="6297" y="13694"/>
                    <a:pt x="3372" y="11769"/>
                    <a:pt x="3249" y="11703"/>
                  </a:cubicBezTo>
                  <a:cubicBezTo>
                    <a:pt x="3220" y="11684"/>
                    <a:pt x="477" y="9712"/>
                    <a:pt x="477" y="8026"/>
                  </a:cubicBezTo>
                  <a:cubicBezTo>
                    <a:pt x="477" y="6855"/>
                    <a:pt x="1572" y="5978"/>
                    <a:pt x="2858" y="4959"/>
                  </a:cubicBezTo>
                  <a:cubicBezTo>
                    <a:pt x="3439" y="4511"/>
                    <a:pt x="3992" y="4035"/>
                    <a:pt x="4525" y="3530"/>
                  </a:cubicBezTo>
                  <a:cubicBezTo>
                    <a:pt x="6287" y="1768"/>
                    <a:pt x="5944" y="244"/>
                    <a:pt x="5925" y="178"/>
                  </a:cubicBezTo>
                  <a:cubicBezTo>
                    <a:pt x="5901" y="71"/>
                    <a:pt x="5806" y="0"/>
                    <a:pt x="5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5"/>
            <p:cNvSpPr/>
            <p:nvPr/>
          </p:nvSpPr>
          <p:spPr>
            <a:xfrm>
              <a:off x="6922750" y="3786300"/>
              <a:ext cx="135775" cy="5975"/>
            </a:xfrm>
            <a:custGeom>
              <a:avLst/>
              <a:gdLst/>
              <a:ahLst/>
              <a:cxnLst/>
              <a:rect l="l" t="t" r="r" b="b"/>
              <a:pathLst>
                <a:path w="5431" h="239" extrusionOk="0">
                  <a:moveTo>
                    <a:pt x="125" y="0"/>
                  </a:moveTo>
                  <a:cubicBezTo>
                    <a:pt x="58" y="0"/>
                    <a:pt x="1" y="48"/>
                    <a:pt x="1" y="114"/>
                  </a:cubicBezTo>
                  <a:cubicBezTo>
                    <a:pt x="1" y="181"/>
                    <a:pt x="58" y="238"/>
                    <a:pt x="125" y="238"/>
                  </a:cubicBezTo>
                  <a:lnTo>
                    <a:pt x="5316" y="238"/>
                  </a:lnTo>
                  <a:cubicBezTo>
                    <a:pt x="5382" y="238"/>
                    <a:pt x="5430" y="181"/>
                    <a:pt x="5430" y="114"/>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5"/>
            <p:cNvSpPr/>
            <p:nvPr/>
          </p:nvSpPr>
          <p:spPr>
            <a:xfrm>
              <a:off x="6922750" y="3800100"/>
              <a:ext cx="135775" cy="5975"/>
            </a:xfrm>
            <a:custGeom>
              <a:avLst/>
              <a:gdLst/>
              <a:ahLst/>
              <a:cxnLst/>
              <a:rect l="l" t="t" r="r" b="b"/>
              <a:pathLst>
                <a:path w="5431" h="239" extrusionOk="0">
                  <a:moveTo>
                    <a:pt x="125" y="1"/>
                  </a:moveTo>
                  <a:cubicBezTo>
                    <a:pt x="58" y="1"/>
                    <a:pt x="1" y="48"/>
                    <a:pt x="1" y="115"/>
                  </a:cubicBezTo>
                  <a:cubicBezTo>
                    <a:pt x="1" y="182"/>
                    <a:pt x="58" y="239"/>
                    <a:pt x="125" y="239"/>
                  </a:cubicBezTo>
                  <a:lnTo>
                    <a:pt x="5316" y="239"/>
                  </a:lnTo>
                  <a:cubicBezTo>
                    <a:pt x="5382" y="239"/>
                    <a:pt x="5430" y="182"/>
                    <a:pt x="5430" y="115"/>
                  </a:cubicBezTo>
                  <a:cubicBezTo>
                    <a:pt x="5430" y="48"/>
                    <a:pt x="5382" y="1"/>
                    <a:pt x="5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5"/>
            <p:cNvSpPr/>
            <p:nvPr/>
          </p:nvSpPr>
          <p:spPr>
            <a:xfrm>
              <a:off x="6930150" y="3813675"/>
              <a:ext cx="120975" cy="5975"/>
            </a:xfrm>
            <a:custGeom>
              <a:avLst/>
              <a:gdLst/>
              <a:ahLst/>
              <a:cxnLst/>
              <a:rect l="l" t="t" r="r" b="b"/>
              <a:pathLst>
                <a:path w="4839" h="239" extrusionOk="0">
                  <a:moveTo>
                    <a:pt x="124" y="1"/>
                  </a:moveTo>
                  <a:cubicBezTo>
                    <a:pt x="57" y="1"/>
                    <a:pt x="0" y="58"/>
                    <a:pt x="0" y="124"/>
                  </a:cubicBezTo>
                  <a:cubicBezTo>
                    <a:pt x="0" y="191"/>
                    <a:pt x="57" y="239"/>
                    <a:pt x="124" y="239"/>
                  </a:cubicBezTo>
                  <a:lnTo>
                    <a:pt x="4724" y="239"/>
                  </a:lnTo>
                  <a:cubicBezTo>
                    <a:pt x="4791" y="239"/>
                    <a:pt x="4839" y="191"/>
                    <a:pt x="4839" y="124"/>
                  </a:cubicBezTo>
                  <a:cubicBezTo>
                    <a:pt x="4839" y="58"/>
                    <a:pt x="4791" y="1"/>
                    <a:pt x="4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5"/>
            <p:cNvSpPr/>
            <p:nvPr/>
          </p:nvSpPr>
          <p:spPr>
            <a:xfrm>
              <a:off x="6941325" y="3827475"/>
              <a:ext cx="98850" cy="6000"/>
            </a:xfrm>
            <a:custGeom>
              <a:avLst/>
              <a:gdLst/>
              <a:ahLst/>
              <a:cxnLst/>
              <a:rect l="l" t="t" r="r" b="b"/>
              <a:pathLst>
                <a:path w="3954" h="240" extrusionOk="0">
                  <a:moveTo>
                    <a:pt x="115" y="1"/>
                  </a:moveTo>
                  <a:cubicBezTo>
                    <a:pt x="48" y="1"/>
                    <a:pt x="1" y="58"/>
                    <a:pt x="1" y="125"/>
                  </a:cubicBezTo>
                  <a:cubicBezTo>
                    <a:pt x="1" y="191"/>
                    <a:pt x="48" y="239"/>
                    <a:pt x="115" y="239"/>
                  </a:cubicBezTo>
                  <a:lnTo>
                    <a:pt x="3830" y="239"/>
                  </a:lnTo>
                  <a:cubicBezTo>
                    <a:pt x="3896" y="239"/>
                    <a:pt x="3954" y="191"/>
                    <a:pt x="3954" y="125"/>
                  </a:cubicBezTo>
                  <a:cubicBezTo>
                    <a:pt x="3954" y="58"/>
                    <a:pt x="3896" y="1"/>
                    <a:pt x="3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5"/>
            <p:cNvSpPr/>
            <p:nvPr/>
          </p:nvSpPr>
          <p:spPr>
            <a:xfrm>
              <a:off x="6922750" y="4151100"/>
              <a:ext cx="135775" cy="5975"/>
            </a:xfrm>
            <a:custGeom>
              <a:avLst/>
              <a:gdLst/>
              <a:ahLst/>
              <a:cxnLst/>
              <a:rect l="l" t="t" r="r" b="b"/>
              <a:pathLst>
                <a:path w="5431" h="239" extrusionOk="0">
                  <a:moveTo>
                    <a:pt x="125" y="0"/>
                  </a:moveTo>
                  <a:cubicBezTo>
                    <a:pt x="58" y="0"/>
                    <a:pt x="1" y="58"/>
                    <a:pt x="1" y="124"/>
                  </a:cubicBezTo>
                  <a:cubicBezTo>
                    <a:pt x="1" y="191"/>
                    <a:pt x="58" y="239"/>
                    <a:pt x="125" y="239"/>
                  </a:cubicBezTo>
                  <a:lnTo>
                    <a:pt x="5316" y="239"/>
                  </a:lnTo>
                  <a:cubicBezTo>
                    <a:pt x="5382" y="239"/>
                    <a:pt x="5430" y="191"/>
                    <a:pt x="5430" y="124"/>
                  </a:cubicBezTo>
                  <a:cubicBezTo>
                    <a:pt x="5430" y="5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5"/>
            <p:cNvSpPr/>
            <p:nvPr/>
          </p:nvSpPr>
          <p:spPr>
            <a:xfrm>
              <a:off x="6922750" y="4137525"/>
              <a:ext cx="135775" cy="5975"/>
            </a:xfrm>
            <a:custGeom>
              <a:avLst/>
              <a:gdLst/>
              <a:ahLst/>
              <a:cxnLst/>
              <a:rect l="l" t="t" r="r" b="b"/>
              <a:pathLst>
                <a:path w="5431" h="239" extrusionOk="0">
                  <a:moveTo>
                    <a:pt x="125" y="0"/>
                  </a:moveTo>
                  <a:cubicBezTo>
                    <a:pt x="58" y="0"/>
                    <a:pt x="1" y="48"/>
                    <a:pt x="1" y="115"/>
                  </a:cubicBezTo>
                  <a:cubicBezTo>
                    <a:pt x="1" y="181"/>
                    <a:pt x="58" y="239"/>
                    <a:pt x="125" y="239"/>
                  </a:cubicBezTo>
                  <a:lnTo>
                    <a:pt x="5316" y="239"/>
                  </a:lnTo>
                  <a:cubicBezTo>
                    <a:pt x="5382" y="239"/>
                    <a:pt x="5430" y="181"/>
                    <a:pt x="5430" y="115"/>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5"/>
            <p:cNvSpPr/>
            <p:nvPr/>
          </p:nvSpPr>
          <p:spPr>
            <a:xfrm>
              <a:off x="6930150" y="4123725"/>
              <a:ext cx="120975" cy="5975"/>
            </a:xfrm>
            <a:custGeom>
              <a:avLst/>
              <a:gdLst/>
              <a:ahLst/>
              <a:cxnLst/>
              <a:rect l="l" t="t" r="r" b="b"/>
              <a:pathLst>
                <a:path w="4839" h="239" extrusionOk="0">
                  <a:moveTo>
                    <a:pt x="124" y="0"/>
                  </a:moveTo>
                  <a:cubicBezTo>
                    <a:pt x="57" y="0"/>
                    <a:pt x="0" y="48"/>
                    <a:pt x="0" y="114"/>
                  </a:cubicBezTo>
                  <a:cubicBezTo>
                    <a:pt x="0" y="181"/>
                    <a:pt x="57" y="238"/>
                    <a:pt x="124" y="238"/>
                  </a:cubicBezTo>
                  <a:lnTo>
                    <a:pt x="4724" y="238"/>
                  </a:lnTo>
                  <a:cubicBezTo>
                    <a:pt x="4791" y="238"/>
                    <a:pt x="4839" y="181"/>
                    <a:pt x="4839" y="114"/>
                  </a:cubicBezTo>
                  <a:cubicBezTo>
                    <a:pt x="4839" y="48"/>
                    <a:pt x="4791" y="0"/>
                    <a:pt x="4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5"/>
            <p:cNvSpPr/>
            <p:nvPr/>
          </p:nvSpPr>
          <p:spPr>
            <a:xfrm>
              <a:off x="6941325" y="4109900"/>
              <a:ext cx="98850" cy="5975"/>
            </a:xfrm>
            <a:custGeom>
              <a:avLst/>
              <a:gdLst/>
              <a:ahLst/>
              <a:cxnLst/>
              <a:rect l="l" t="t" r="r" b="b"/>
              <a:pathLst>
                <a:path w="3954" h="239" extrusionOk="0">
                  <a:moveTo>
                    <a:pt x="115" y="1"/>
                  </a:moveTo>
                  <a:cubicBezTo>
                    <a:pt x="48" y="1"/>
                    <a:pt x="1" y="58"/>
                    <a:pt x="1" y="115"/>
                  </a:cubicBezTo>
                  <a:cubicBezTo>
                    <a:pt x="1" y="182"/>
                    <a:pt x="48" y="239"/>
                    <a:pt x="115" y="239"/>
                  </a:cubicBezTo>
                  <a:lnTo>
                    <a:pt x="3830" y="239"/>
                  </a:lnTo>
                  <a:cubicBezTo>
                    <a:pt x="3896" y="239"/>
                    <a:pt x="3954" y="182"/>
                    <a:pt x="3954" y="115"/>
                  </a:cubicBezTo>
                  <a:cubicBezTo>
                    <a:pt x="3954" y="58"/>
                    <a:pt x="3896" y="1"/>
                    <a:pt x="3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5"/>
            <p:cNvSpPr/>
            <p:nvPr/>
          </p:nvSpPr>
          <p:spPr>
            <a:xfrm>
              <a:off x="6922750" y="3938925"/>
              <a:ext cx="135775" cy="5975"/>
            </a:xfrm>
            <a:custGeom>
              <a:avLst/>
              <a:gdLst/>
              <a:ahLst/>
              <a:cxnLst/>
              <a:rect l="l" t="t" r="r" b="b"/>
              <a:pathLst>
                <a:path w="5431" h="239" extrusionOk="0">
                  <a:moveTo>
                    <a:pt x="125" y="1"/>
                  </a:moveTo>
                  <a:cubicBezTo>
                    <a:pt x="58" y="1"/>
                    <a:pt x="1" y="58"/>
                    <a:pt x="1" y="115"/>
                  </a:cubicBezTo>
                  <a:cubicBezTo>
                    <a:pt x="1" y="182"/>
                    <a:pt x="58" y="239"/>
                    <a:pt x="125" y="239"/>
                  </a:cubicBezTo>
                  <a:lnTo>
                    <a:pt x="5316" y="239"/>
                  </a:lnTo>
                  <a:cubicBezTo>
                    <a:pt x="5382" y="239"/>
                    <a:pt x="5430" y="182"/>
                    <a:pt x="5430" y="115"/>
                  </a:cubicBezTo>
                  <a:cubicBezTo>
                    <a:pt x="5430" y="58"/>
                    <a:pt x="5382" y="1"/>
                    <a:pt x="5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5"/>
            <p:cNvSpPr/>
            <p:nvPr/>
          </p:nvSpPr>
          <p:spPr>
            <a:xfrm>
              <a:off x="6922750" y="3952275"/>
              <a:ext cx="135775" cy="5975"/>
            </a:xfrm>
            <a:custGeom>
              <a:avLst/>
              <a:gdLst/>
              <a:ahLst/>
              <a:cxnLst/>
              <a:rect l="l" t="t" r="r" b="b"/>
              <a:pathLst>
                <a:path w="5431" h="239" extrusionOk="0">
                  <a:moveTo>
                    <a:pt x="125" y="0"/>
                  </a:moveTo>
                  <a:cubicBezTo>
                    <a:pt x="58" y="0"/>
                    <a:pt x="1" y="48"/>
                    <a:pt x="1" y="114"/>
                  </a:cubicBezTo>
                  <a:cubicBezTo>
                    <a:pt x="1" y="181"/>
                    <a:pt x="58" y="238"/>
                    <a:pt x="125" y="238"/>
                  </a:cubicBezTo>
                  <a:lnTo>
                    <a:pt x="5316" y="238"/>
                  </a:lnTo>
                  <a:cubicBezTo>
                    <a:pt x="5382" y="238"/>
                    <a:pt x="5430" y="181"/>
                    <a:pt x="5430" y="114"/>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5"/>
            <p:cNvSpPr/>
            <p:nvPr/>
          </p:nvSpPr>
          <p:spPr>
            <a:xfrm>
              <a:off x="6920625" y="3965350"/>
              <a:ext cx="140275" cy="6000"/>
            </a:xfrm>
            <a:custGeom>
              <a:avLst/>
              <a:gdLst/>
              <a:ahLst/>
              <a:cxnLst/>
              <a:rect l="l" t="t" r="r" b="b"/>
              <a:pathLst>
                <a:path w="5611" h="240" extrusionOk="0">
                  <a:moveTo>
                    <a:pt x="114" y="1"/>
                  </a:moveTo>
                  <a:cubicBezTo>
                    <a:pt x="57" y="1"/>
                    <a:pt x="0" y="58"/>
                    <a:pt x="0" y="125"/>
                  </a:cubicBezTo>
                  <a:cubicBezTo>
                    <a:pt x="0" y="182"/>
                    <a:pt x="57" y="239"/>
                    <a:pt x="114" y="239"/>
                  </a:cubicBezTo>
                  <a:lnTo>
                    <a:pt x="5486" y="239"/>
                  </a:lnTo>
                  <a:cubicBezTo>
                    <a:pt x="5553" y="239"/>
                    <a:pt x="5610" y="182"/>
                    <a:pt x="5610" y="125"/>
                  </a:cubicBezTo>
                  <a:cubicBezTo>
                    <a:pt x="5610" y="58"/>
                    <a:pt x="5553" y="1"/>
                    <a:pt x="5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5"/>
            <p:cNvSpPr/>
            <p:nvPr/>
          </p:nvSpPr>
          <p:spPr>
            <a:xfrm>
              <a:off x="6923475" y="3978700"/>
              <a:ext cx="134325" cy="5975"/>
            </a:xfrm>
            <a:custGeom>
              <a:avLst/>
              <a:gdLst/>
              <a:ahLst/>
              <a:cxnLst/>
              <a:rect l="l" t="t" r="r" b="b"/>
              <a:pathLst>
                <a:path w="5373" h="239" extrusionOk="0">
                  <a:moveTo>
                    <a:pt x="124" y="0"/>
                  </a:moveTo>
                  <a:cubicBezTo>
                    <a:pt x="58" y="0"/>
                    <a:pt x="0" y="57"/>
                    <a:pt x="0" y="124"/>
                  </a:cubicBezTo>
                  <a:cubicBezTo>
                    <a:pt x="0" y="191"/>
                    <a:pt x="58" y="238"/>
                    <a:pt x="124" y="238"/>
                  </a:cubicBezTo>
                  <a:lnTo>
                    <a:pt x="5258" y="238"/>
                  </a:lnTo>
                  <a:cubicBezTo>
                    <a:pt x="5325" y="238"/>
                    <a:pt x="5372" y="191"/>
                    <a:pt x="5372" y="124"/>
                  </a:cubicBezTo>
                  <a:cubicBezTo>
                    <a:pt x="5372" y="57"/>
                    <a:pt x="5325" y="0"/>
                    <a:pt x="5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5"/>
            <p:cNvSpPr/>
            <p:nvPr/>
          </p:nvSpPr>
          <p:spPr>
            <a:xfrm>
              <a:off x="6928950" y="3992275"/>
              <a:ext cx="123600" cy="5975"/>
            </a:xfrm>
            <a:custGeom>
              <a:avLst/>
              <a:gdLst/>
              <a:ahLst/>
              <a:cxnLst/>
              <a:rect l="l" t="t" r="r" b="b"/>
              <a:pathLst>
                <a:path w="4944" h="239" extrusionOk="0">
                  <a:moveTo>
                    <a:pt x="124" y="0"/>
                  </a:moveTo>
                  <a:cubicBezTo>
                    <a:pt x="58" y="0"/>
                    <a:pt x="0" y="48"/>
                    <a:pt x="0" y="115"/>
                  </a:cubicBezTo>
                  <a:cubicBezTo>
                    <a:pt x="0" y="181"/>
                    <a:pt x="58" y="238"/>
                    <a:pt x="124" y="238"/>
                  </a:cubicBezTo>
                  <a:lnTo>
                    <a:pt x="4820" y="238"/>
                  </a:lnTo>
                  <a:cubicBezTo>
                    <a:pt x="4887" y="238"/>
                    <a:pt x="4944" y="181"/>
                    <a:pt x="4944" y="115"/>
                  </a:cubicBezTo>
                  <a:cubicBezTo>
                    <a:pt x="4944" y="48"/>
                    <a:pt x="4887" y="0"/>
                    <a:pt x="4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3" name="Google Shape;1593;p65"/>
          <p:cNvGrpSpPr/>
          <p:nvPr/>
        </p:nvGrpSpPr>
        <p:grpSpPr>
          <a:xfrm flipH="1">
            <a:off x="3362144" y="3901519"/>
            <a:ext cx="478911" cy="701854"/>
            <a:chOff x="2995600" y="1937975"/>
            <a:chExt cx="163150" cy="239100"/>
          </a:xfrm>
        </p:grpSpPr>
        <p:sp>
          <p:nvSpPr>
            <p:cNvPr id="1594" name="Google Shape;1594;p65"/>
            <p:cNvSpPr/>
            <p:nvPr/>
          </p:nvSpPr>
          <p:spPr>
            <a:xfrm>
              <a:off x="2995600" y="1950350"/>
              <a:ext cx="163150" cy="226725"/>
            </a:xfrm>
            <a:custGeom>
              <a:avLst/>
              <a:gdLst/>
              <a:ahLst/>
              <a:cxnLst/>
              <a:rect l="l" t="t" r="r" b="b"/>
              <a:pathLst>
                <a:path w="6526" h="9069" extrusionOk="0">
                  <a:moveTo>
                    <a:pt x="1925" y="1"/>
                  </a:moveTo>
                  <a:lnTo>
                    <a:pt x="1925" y="2696"/>
                  </a:lnTo>
                  <a:lnTo>
                    <a:pt x="96" y="8354"/>
                  </a:lnTo>
                  <a:cubicBezTo>
                    <a:pt x="1" y="8649"/>
                    <a:pt x="162" y="8954"/>
                    <a:pt x="458" y="9049"/>
                  </a:cubicBezTo>
                  <a:cubicBezTo>
                    <a:pt x="505" y="9059"/>
                    <a:pt x="562" y="9068"/>
                    <a:pt x="620" y="9068"/>
                  </a:cubicBezTo>
                  <a:lnTo>
                    <a:pt x="5973" y="9068"/>
                  </a:lnTo>
                  <a:cubicBezTo>
                    <a:pt x="6277" y="9068"/>
                    <a:pt x="6525" y="8821"/>
                    <a:pt x="6525" y="8516"/>
                  </a:cubicBezTo>
                  <a:cubicBezTo>
                    <a:pt x="6525" y="8468"/>
                    <a:pt x="6516" y="8411"/>
                    <a:pt x="6497" y="8354"/>
                  </a:cubicBezTo>
                  <a:lnTo>
                    <a:pt x="4696" y="2639"/>
                  </a:lnTo>
                  <a:lnTo>
                    <a:pt x="4687"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5"/>
            <p:cNvSpPr/>
            <p:nvPr/>
          </p:nvSpPr>
          <p:spPr>
            <a:xfrm>
              <a:off x="3009650" y="2042975"/>
              <a:ext cx="135275" cy="123850"/>
            </a:xfrm>
            <a:custGeom>
              <a:avLst/>
              <a:gdLst/>
              <a:ahLst/>
              <a:cxnLst/>
              <a:rect l="l" t="t" r="r" b="b"/>
              <a:pathLst>
                <a:path w="5411" h="4954" extrusionOk="0">
                  <a:moveTo>
                    <a:pt x="1439" y="1"/>
                  </a:moveTo>
                  <a:lnTo>
                    <a:pt x="77" y="4344"/>
                  </a:lnTo>
                  <a:cubicBezTo>
                    <a:pt x="0" y="4582"/>
                    <a:pt x="134" y="4849"/>
                    <a:pt x="372" y="4935"/>
                  </a:cubicBezTo>
                  <a:cubicBezTo>
                    <a:pt x="420" y="4944"/>
                    <a:pt x="467" y="4954"/>
                    <a:pt x="515" y="4954"/>
                  </a:cubicBezTo>
                  <a:lnTo>
                    <a:pt x="4953" y="4954"/>
                  </a:lnTo>
                  <a:cubicBezTo>
                    <a:pt x="5211" y="4954"/>
                    <a:pt x="5411" y="4735"/>
                    <a:pt x="5411" y="4478"/>
                  </a:cubicBezTo>
                  <a:cubicBezTo>
                    <a:pt x="5411" y="4430"/>
                    <a:pt x="5401" y="4382"/>
                    <a:pt x="5382" y="4344"/>
                  </a:cubicBezTo>
                  <a:lnTo>
                    <a:pt x="40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5"/>
            <p:cNvSpPr/>
            <p:nvPr/>
          </p:nvSpPr>
          <p:spPr>
            <a:xfrm>
              <a:off x="3030850" y="1937975"/>
              <a:ext cx="92400" cy="16450"/>
            </a:xfrm>
            <a:custGeom>
              <a:avLst/>
              <a:gdLst/>
              <a:ahLst/>
              <a:cxnLst/>
              <a:rect l="l" t="t" r="r" b="b"/>
              <a:pathLst>
                <a:path w="3696" h="658" extrusionOk="0">
                  <a:moveTo>
                    <a:pt x="229" y="0"/>
                  </a:moveTo>
                  <a:cubicBezTo>
                    <a:pt x="105" y="0"/>
                    <a:pt x="0" y="105"/>
                    <a:pt x="0" y="229"/>
                  </a:cubicBezTo>
                  <a:lnTo>
                    <a:pt x="0" y="438"/>
                  </a:lnTo>
                  <a:cubicBezTo>
                    <a:pt x="0" y="562"/>
                    <a:pt x="105" y="658"/>
                    <a:pt x="229" y="658"/>
                  </a:cubicBezTo>
                  <a:lnTo>
                    <a:pt x="3477" y="658"/>
                  </a:lnTo>
                  <a:cubicBezTo>
                    <a:pt x="3601" y="658"/>
                    <a:pt x="3696" y="562"/>
                    <a:pt x="3696" y="438"/>
                  </a:cubicBezTo>
                  <a:lnTo>
                    <a:pt x="3696" y="229"/>
                  </a:lnTo>
                  <a:cubicBezTo>
                    <a:pt x="3696" y="105"/>
                    <a:pt x="3601" y="0"/>
                    <a:pt x="3477" y="0"/>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7" name="Google Shape;1597;p65"/>
          <p:cNvGrpSpPr/>
          <p:nvPr/>
        </p:nvGrpSpPr>
        <p:grpSpPr>
          <a:xfrm flipH="1">
            <a:off x="952184" y="1073525"/>
            <a:ext cx="2365716" cy="2732125"/>
            <a:chOff x="6129650" y="790025"/>
            <a:chExt cx="2365716" cy="2732125"/>
          </a:xfrm>
        </p:grpSpPr>
        <p:sp>
          <p:nvSpPr>
            <p:cNvPr id="1598" name="Google Shape;1598;p65"/>
            <p:cNvSpPr/>
            <p:nvPr/>
          </p:nvSpPr>
          <p:spPr>
            <a:xfrm>
              <a:off x="6129650" y="3450150"/>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5"/>
            <p:cNvSpPr/>
            <p:nvPr/>
          </p:nvSpPr>
          <p:spPr>
            <a:xfrm>
              <a:off x="6985975" y="128877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5"/>
            <p:cNvSpPr/>
            <p:nvPr/>
          </p:nvSpPr>
          <p:spPr>
            <a:xfrm>
              <a:off x="8125650" y="79002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5"/>
            <p:cNvSpPr/>
            <p:nvPr/>
          </p:nvSpPr>
          <p:spPr>
            <a:xfrm>
              <a:off x="8423366" y="2246916"/>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5"/>
            <p:cNvSpPr/>
            <p:nvPr/>
          </p:nvSpPr>
          <p:spPr>
            <a:xfrm>
              <a:off x="6362700" y="252417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3" name="Google Shape;1603;p65"/>
          <p:cNvGrpSpPr/>
          <p:nvPr/>
        </p:nvGrpSpPr>
        <p:grpSpPr>
          <a:xfrm flipH="1">
            <a:off x="509114" y="1803568"/>
            <a:ext cx="408212" cy="448699"/>
            <a:chOff x="5331331" y="2056660"/>
            <a:chExt cx="673729" cy="740549"/>
          </a:xfrm>
        </p:grpSpPr>
        <p:sp>
          <p:nvSpPr>
            <p:cNvPr id="1604" name="Google Shape;1604;p65"/>
            <p:cNvSpPr/>
            <p:nvPr/>
          </p:nvSpPr>
          <p:spPr>
            <a:xfrm>
              <a:off x="5331331" y="2056660"/>
              <a:ext cx="673729" cy="740549"/>
            </a:xfrm>
            <a:custGeom>
              <a:avLst/>
              <a:gdLst/>
              <a:ahLst/>
              <a:cxnLst/>
              <a:rect l="l" t="t" r="r" b="b"/>
              <a:pathLst>
                <a:path w="9135" h="10041" fill="none" extrusionOk="0">
                  <a:moveTo>
                    <a:pt x="8764" y="5183"/>
                  </a:moveTo>
                  <a:cubicBezTo>
                    <a:pt x="8792" y="5268"/>
                    <a:pt x="8859" y="5402"/>
                    <a:pt x="8935" y="5402"/>
                  </a:cubicBezTo>
                  <a:cubicBezTo>
                    <a:pt x="9049" y="5402"/>
                    <a:pt x="9135" y="5240"/>
                    <a:pt x="9135" y="5040"/>
                  </a:cubicBezTo>
                  <a:cubicBezTo>
                    <a:pt x="9135" y="4849"/>
                    <a:pt x="9049" y="4687"/>
                    <a:pt x="8935" y="4687"/>
                  </a:cubicBezTo>
                  <a:cubicBezTo>
                    <a:pt x="8868" y="4687"/>
                    <a:pt x="8802" y="4802"/>
                    <a:pt x="8773" y="4868"/>
                  </a:cubicBezTo>
                  <a:lnTo>
                    <a:pt x="8021" y="4849"/>
                  </a:lnTo>
                  <a:cubicBezTo>
                    <a:pt x="8002" y="4373"/>
                    <a:pt x="7878" y="3906"/>
                    <a:pt x="7668" y="3478"/>
                  </a:cubicBezTo>
                  <a:lnTo>
                    <a:pt x="8649" y="2868"/>
                  </a:lnTo>
                  <a:cubicBezTo>
                    <a:pt x="8725" y="2935"/>
                    <a:pt x="8868" y="3020"/>
                    <a:pt x="8935" y="2982"/>
                  </a:cubicBezTo>
                  <a:cubicBezTo>
                    <a:pt x="9040" y="2916"/>
                    <a:pt x="9040" y="2716"/>
                    <a:pt x="8925" y="2525"/>
                  </a:cubicBezTo>
                  <a:cubicBezTo>
                    <a:pt x="8821" y="2335"/>
                    <a:pt x="8640" y="2230"/>
                    <a:pt x="8535" y="2287"/>
                  </a:cubicBezTo>
                  <a:cubicBezTo>
                    <a:pt x="8478" y="2325"/>
                    <a:pt x="8478" y="2468"/>
                    <a:pt x="8487" y="2554"/>
                  </a:cubicBezTo>
                  <a:lnTo>
                    <a:pt x="7459" y="3106"/>
                  </a:lnTo>
                  <a:cubicBezTo>
                    <a:pt x="7192" y="2716"/>
                    <a:pt x="6849" y="2373"/>
                    <a:pt x="6458" y="2116"/>
                  </a:cubicBezTo>
                  <a:lnTo>
                    <a:pt x="6811" y="1468"/>
                  </a:lnTo>
                  <a:cubicBezTo>
                    <a:pt x="6897" y="1487"/>
                    <a:pt x="7049" y="1487"/>
                    <a:pt x="7078" y="1430"/>
                  </a:cubicBezTo>
                  <a:cubicBezTo>
                    <a:pt x="7135" y="1334"/>
                    <a:pt x="7039" y="1173"/>
                    <a:pt x="6868" y="1068"/>
                  </a:cubicBezTo>
                  <a:cubicBezTo>
                    <a:pt x="6697" y="973"/>
                    <a:pt x="6506" y="963"/>
                    <a:pt x="6449" y="1068"/>
                  </a:cubicBezTo>
                  <a:cubicBezTo>
                    <a:pt x="6420" y="1125"/>
                    <a:pt x="6487" y="1239"/>
                    <a:pt x="6535" y="1306"/>
                  </a:cubicBezTo>
                  <a:lnTo>
                    <a:pt x="6135" y="1944"/>
                  </a:lnTo>
                  <a:cubicBezTo>
                    <a:pt x="5716" y="1735"/>
                    <a:pt x="5258" y="1601"/>
                    <a:pt x="4782" y="1573"/>
                  </a:cubicBezTo>
                  <a:lnTo>
                    <a:pt x="4744" y="420"/>
                  </a:lnTo>
                  <a:cubicBezTo>
                    <a:pt x="4839" y="382"/>
                    <a:pt x="4982" y="306"/>
                    <a:pt x="4982" y="230"/>
                  </a:cubicBezTo>
                  <a:cubicBezTo>
                    <a:pt x="4982" y="106"/>
                    <a:pt x="4811" y="1"/>
                    <a:pt x="4592" y="1"/>
                  </a:cubicBezTo>
                  <a:cubicBezTo>
                    <a:pt x="4372" y="1"/>
                    <a:pt x="4192" y="106"/>
                    <a:pt x="4192" y="230"/>
                  </a:cubicBezTo>
                  <a:cubicBezTo>
                    <a:pt x="4192" y="296"/>
                    <a:pt x="4315" y="372"/>
                    <a:pt x="4392" y="411"/>
                  </a:cubicBezTo>
                  <a:lnTo>
                    <a:pt x="4363" y="1573"/>
                  </a:lnTo>
                  <a:cubicBezTo>
                    <a:pt x="3887" y="1601"/>
                    <a:pt x="3430" y="1735"/>
                    <a:pt x="3001" y="1944"/>
                  </a:cubicBezTo>
                  <a:lnTo>
                    <a:pt x="2620" y="1315"/>
                  </a:lnTo>
                  <a:cubicBezTo>
                    <a:pt x="2677" y="1249"/>
                    <a:pt x="2753" y="1125"/>
                    <a:pt x="2715" y="1058"/>
                  </a:cubicBezTo>
                  <a:cubicBezTo>
                    <a:pt x="2658" y="963"/>
                    <a:pt x="2477" y="963"/>
                    <a:pt x="2306" y="1058"/>
                  </a:cubicBezTo>
                  <a:cubicBezTo>
                    <a:pt x="2125" y="1154"/>
                    <a:pt x="2029" y="1315"/>
                    <a:pt x="2086" y="1420"/>
                  </a:cubicBezTo>
                  <a:cubicBezTo>
                    <a:pt x="2125" y="1477"/>
                    <a:pt x="2258" y="1477"/>
                    <a:pt x="2325" y="1468"/>
                  </a:cubicBezTo>
                  <a:lnTo>
                    <a:pt x="2687" y="2125"/>
                  </a:lnTo>
                  <a:cubicBezTo>
                    <a:pt x="2287" y="2382"/>
                    <a:pt x="1944" y="2716"/>
                    <a:pt x="1686" y="3116"/>
                  </a:cubicBezTo>
                  <a:lnTo>
                    <a:pt x="667" y="2563"/>
                  </a:lnTo>
                  <a:cubicBezTo>
                    <a:pt x="686" y="2468"/>
                    <a:pt x="686" y="2306"/>
                    <a:pt x="620" y="2268"/>
                  </a:cubicBezTo>
                  <a:cubicBezTo>
                    <a:pt x="515" y="2201"/>
                    <a:pt x="343" y="2306"/>
                    <a:pt x="229" y="2506"/>
                  </a:cubicBezTo>
                  <a:cubicBezTo>
                    <a:pt x="124" y="2697"/>
                    <a:pt x="115" y="2897"/>
                    <a:pt x="220" y="2954"/>
                  </a:cubicBezTo>
                  <a:cubicBezTo>
                    <a:pt x="286" y="2992"/>
                    <a:pt x="410" y="2925"/>
                    <a:pt x="477" y="2868"/>
                  </a:cubicBezTo>
                  <a:lnTo>
                    <a:pt x="1477" y="3478"/>
                  </a:lnTo>
                  <a:cubicBezTo>
                    <a:pt x="1258" y="3906"/>
                    <a:pt x="1144" y="4363"/>
                    <a:pt x="1115" y="4840"/>
                  </a:cubicBezTo>
                  <a:lnTo>
                    <a:pt x="372" y="4859"/>
                  </a:lnTo>
                  <a:cubicBezTo>
                    <a:pt x="343" y="4783"/>
                    <a:pt x="277" y="4649"/>
                    <a:pt x="201" y="4649"/>
                  </a:cubicBezTo>
                  <a:cubicBezTo>
                    <a:pt x="96" y="4649"/>
                    <a:pt x="1" y="4811"/>
                    <a:pt x="1" y="5002"/>
                  </a:cubicBezTo>
                  <a:cubicBezTo>
                    <a:pt x="1" y="5202"/>
                    <a:pt x="96" y="5364"/>
                    <a:pt x="201" y="5364"/>
                  </a:cubicBezTo>
                  <a:cubicBezTo>
                    <a:pt x="267" y="5364"/>
                    <a:pt x="334" y="5240"/>
                    <a:pt x="362" y="5173"/>
                  </a:cubicBezTo>
                  <a:lnTo>
                    <a:pt x="1115" y="5202"/>
                  </a:lnTo>
                  <a:cubicBezTo>
                    <a:pt x="1144" y="5668"/>
                    <a:pt x="1258" y="6135"/>
                    <a:pt x="1477" y="6554"/>
                  </a:cubicBezTo>
                  <a:lnTo>
                    <a:pt x="486" y="7164"/>
                  </a:lnTo>
                  <a:cubicBezTo>
                    <a:pt x="410" y="7107"/>
                    <a:pt x="277" y="7021"/>
                    <a:pt x="201" y="7059"/>
                  </a:cubicBezTo>
                  <a:cubicBezTo>
                    <a:pt x="96" y="7116"/>
                    <a:pt x="105" y="7326"/>
                    <a:pt x="210" y="7516"/>
                  </a:cubicBezTo>
                  <a:cubicBezTo>
                    <a:pt x="324" y="7697"/>
                    <a:pt x="496" y="7802"/>
                    <a:pt x="601" y="7754"/>
                  </a:cubicBezTo>
                  <a:cubicBezTo>
                    <a:pt x="667" y="7716"/>
                    <a:pt x="667" y="7564"/>
                    <a:pt x="658" y="7488"/>
                  </a:cubicBezTo>
                  <a:lnTo>
                    <a:pt x="1686" y="6926"/>
                  </a:lnTo>
                  <a:cubicBezTo>
                    <a:pt x="1944" y="7326"/>
                    <a:pt x="2287" y="7659"/>
                    <a:pt x="2687" y="7916"/>
                  </a:cubicBezTo>
                  <a:lnTo>
                    <a:pt x="2334" y="8573"/>
                  </a:lnTo>
                  <a:cubicBezTo>
                    <a:pt x="2248" y="8554"/>
                    <a:pt x="2096" y="8545"/>
                    <a:pt x="2058" y="8612"/>
                  </a:cubicBezTo>
                  <a:cubicBezTo>
                    <a:pt x="2001" y="8707"/>
                    <a:pt x="2096" y="8869"/>
                    <a:pt x="2277" y="8964"/>
                  </a:cubicBezTo>
                  <a:cubicBezTo>
                    <a:pt x="2448" y="9069"/>
                    <a:pt x="2629" y="9069"/>
                    <a:pt x="2687" y="8974"/>
                  </a:cubicBezTo>
                  <a:cubicBezTo>
                    <a:pt x="2725" y="8916"/>
                    <a:pt x="2658" y="8802"/>
                    <a:pt x="2610" y="8735"/>
                  </a:cubicBezTo>
                  <a:lnTo>
                    <a:pt x="3001" y="8097"/>
                  </a:lnTo>
                  <a:cubicBezTo>
                    <a:pt x="3420" y="8316"/>
                    <a:pt x="3887" y="8440"/>
                    <a:pt x="4353" y="8469"/>
                  </a:cubicBezTo>
                  <a:lnTo>
                    <a:pt x="4392" y="9631"/>
                  </a:lnTo>
                  <a:cubicBezTo>
                    <a:pt x="4296" y="9659"/>
                    <a:pt x="4153" y="9736"/>
                    <a:pt x="4153" y="9812"/>
                  </a:cubicBezTo>
                  <a:cubicBezTo>
                    <a:pt x="4153" y="9936"/>
                    <a:pt x="4334" y="10040"/>
                    <a:pt x="4553" y="10040"/>
                  </a:cubicBezTo>
                  <a:cubicBezTo>
                    <a:pt x="4773" y="10040"/>
                    <a:pt x="4944" y="9936"/>
                    <a:pt x="4944" y="9812"/>
                  </a:cubicBezTo>
                  <a:cubicBezTo>
                    <a:pt x="4944" y="9745"/>
                    <a:pt x="4820" y="9669"/>
                    <a:pt x="4744" y="9640"/>
                  </a:cubicBezTo>
                  <a:lnTo>
                    <a:pt x="4782" y="8469"/>
                  </a:lnTo>
                  <a:cubicBezTo>
                    <a:pt x="5249" y="8440"/>
                    <a:pt x="5716" y="8316"/>
                    <a:pt x="6135" y="8097"/>
                  </a:cubicBezTo>
                  <a:lnTo>
                    <a:pt x="6525" y="8726"/>
                  </a:lnTo>
                  <a:cubicBezTo>
                    <a:pt x="6468" y="8793"/>
                    <a:pt x="6382" y="8916"/>
                    <a:pt x="6420" y="8983"/>
                  </a:cubicBezTo>
                  <a:cubicBezTo>
                    <a:pt x="6478" y="9078"/>
                    <a:pt x="6658" y="9078"/>
                    <a:pt x="6839" y="8974"/>
                  </a:cubicBezTo>
                  <a:cubicBezTo>
                    <a:pt x="7011" y="8878"/>
                    <a:pt x="7106" y="8716"/>
                    <a:pt x="7049" y="8621"/>
                  </a:cubicBezTo>
                  <a:cubicBezTo>
                    <a:pt x="7020" y="8564"/>
                    <a:pt x="6887" y="8564"/>
                    <a:pt x="6811" y="8573"/>
                  </a:cubicBezTo>
                  <a:lnTo>
                    <a:pt x="6458" y="7916"/>
                  </a:lnTo>
                  <a:cubicBezTo>
                    <a:pt x="6849" y="7659"/>
                    <a:pt x="7192" y="7316"/>
                    <a:pt x="7449" y="6926"/>
                  </a:cubicBezTo>
                  <a:lnTo>
                    <a:pt x="8468" y="7478"/>
                  </a:lnTo>
                  <a:cubicBezTo>
                    <a:pt x="8459" y="7573"/>
                    <a:pt x="8449" y="7735"/>
                    <a:pt x="8516" y="7773"/>
                  </a:cubicBezTo>
                  <a:cubicBezTo>
                    <a:pt x="8621" y="7831"/>
                    <a:pt x="8802" y="7726"/>
                    <a:pt x="8906" y="7535"/>
                  </a:cubicBezTo>
                  <a:cubicBezTo>
                    <a:pt x="9021" y="7335"/>
                    <a:pt x="9021" y="7145"/>
                    <a:pt x="8916" y="7078"/>
                  </a:cubicBezTo>
                  <a:cubicBezTo>
                    <a:pt x="8849" y="7040"/>
                    <a:pt x="8725" y="7116"/>
                    <a:pt x="8659" y="7164"/>
                  </a:cubicBezTo>
                  <a:lnTo>
                    <a:pt x="7668" y="6564"/>
                  </a:lnTo>
                  <a:cubicBezTo>
                    <a:pt x="7878" y="6145"/>
                    <a:pt x="8002" y="5678"/>
                    <a:pt x="8021" y="5211"/>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5"/>
            <p:cNvSpPr/>
            <p:nvPr/>
          </p:nvSpPr>
          <p:spPr>
            <a:xfrm>
              <a:off x="5634823" y="2207042"/>
              <a:ext cx="54134" cy="53471"/>
            </a:xfrm>
            <a:custGeom>
              <a:avLst/>
              <a:gdLst/>
              <a:ahLst/>
              <a:cxnLst/>
              <a:rect l="l" t="t" r="r" b="b"/>
              <a:pathLst>
                <a:path w="734" h="725" fill="none" extrusionOk="0">
                  <a:moveTo>
                    <a:pt x="724" y="343"/>
                  </a:moveTo>
                  <a:cubicBezTo>
                    <a:pt x="734" y="543"/>
                    <a:pt x="581" y="705"/>
                    <a:pt x="391" y="715"/>
                  </a:cubicBezTo>
                  <a:cubicBezTo>
                    <a:pt x="191" y="724"/>
                    <a:pt x="19" y="581"/>
                    <a:pt x="10" y="381"/>
                  </a:cubicBezTo>
                  <a:cubicBezTo>
                    <a:pt x="0" y="181"/>
                    <a:pt x="153" y="19"/>
                    <a:pt x="353" y="0"/>
                  </a:cubicBezTo>
                  <a:lnTo>
                    <a:pt x="372" y="0"/>
                  </a:lnTo>
                  <a:cubicBezTo>
                    <a:pt x="562" y="0"/>
                    <a:pt x="724" y="153"/>
                    <a:pt x="724"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5"/>
            <p:cNvSpPr/>
            <p:nvPr/>
          </p:nvSpPr>
          <p:spPr>
            <a:xfrm>
              <a:off x="5476034" y="2409345"/>
              <a:ext cx="54208" cy="54134"/>
            </a:xfrm>
            <a:custGeom>
              <a:avLst/>
              <a:gdLst/>
              <a:ahLst/>
              <a:cxnLst/>
              <a:rect l="l" t="t" r="r" b="b"/>
              <a:pathLst>
                <a:path w="735" h="734" fill="none" extrusionOk="0">
                  <a:moveTo>
                    <a:pt x="725" y="343"/>
                  </a:moveTo>
                  <a:cubicBezTo>
                    <a:pt x="734" y="543"/>
                    <a:pt x="582" y="705"/>
                    <a:pt x="391" y="724"/>
                  </a:cubicBezTo>
                  <a:cubicBezTo>
                    <a:pt x="191" y="734"/>
                    <a:pt x="20" y="582"/>
                    <a:pt x="10" y="382"/>
                  </a:cubicBezTo>
                  <a:cubicBezTo>
                    <a:pt x="1" y="181"/>
                    <a:pt x="153" y="20"/>
                    <a:pt x="353" y="10"/>
                  </a:cubicBezTo>
                  <a:lnTo>
                    <a:pt x="372" y="10"/>
                  </a:lnTo>
                  <a:cubicBezTo>
                    <a:pt x="563" y="1"/>
                    <a:pt x="725" y="153"/>
                    <a:pt x="725"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5"/>
            <p:cNvSpPr/>
            <p:nvPr/>
          </p:nvSpPr>
          <p:spPr>
            <a:xfrm>
              <a:off x="5594038" y="2344000"/>
              <a:ext cx="54208" cy="54208"/>
            </a:xfrm>
            <a:custGeom>
              <a:avLst/>
              <a:gdLst/>
              <a:ahLst/>
              <a:cxnLst/>
              <a:rect l="l" t="t" r="r" b="b"/>
              <a:pathLst>
                <a:path w="735" h="735" fill="none" extrusionOk="0">
                  <a:moveTo>
                    <a:pt x="725" y="353"/>
                  </a:moveTo>
                  <a:cubicBezTo>
                    <a:pt x="734" y="544"/>
                    <a:pt x="582" y="715"/>
                    <a:pt x="382" y="725"/>
                  </a:cubicBezTo>
                  <a:cubicBezTo>
                    <a:pt x="182" y="734"/>
                    <a:pt x="20" y="582"/>
                    <a:pt x="10" y="382"/>
                  </a:cubicBezTo>
                  <a:cubicBezTo>
                    <a:pt x="1" y="191"/>
                    <a:pt x="144" y="20"/>
                    <a:pt x="344" y="10"/>
                  </a:cubicBezTo>
                  <a:lnTo>
                    <a:pt x="363" y="10"/>
                  </a:lnTo>
                  <a:cubicBezTo>
                    <a:pt x="553" y="1"/>
                    <a:pt x="715" y="153"/>
                    <a:pt x="725"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5"/>
            <p:cNvSpPr/>
            <p:nvPr/>
          </p:nvSpPr>
          <p:spPr>
            <a:xfrm>
              <a:off x="5532233" y="2561791"/>
              <a:ext cx="54208" cy="54134"/>
            </a:xfrm>
            <a:custGeom>
              <a:avLst/>
              <a:gdLst/>
              <a:ahLst/>
              <a:cxnLst/>
              <a:rect l="l" t="t" r="r" b="b"/>
              <a:pathLst>
                <a:path w="735" h="734" fill="none" extrusionOk="0">
                  <a:moveTo>
                    <a:pt x="725" y="353"/>
                  </a:moveTo>
                  <a:cubicBezTo>
                    <a:pt x="734" y="543"/>
                    <a:pt x="582" y="715"/>
                    <a:pt x="391" y="724"/>
                  </a:cubicBezTo>
                  <a:cubicBezTo>
                    <a:pt x="191" y="734"/>
                    <a:pt x="20" y="581"/>
                    <a:pt x="10" y="381"/>
                  </a:cubicBezTo>
                  <a:cubicBezTo>
                    <a:pt x="1" y="191"/>
                    <a:pt x="153" y="19"/>
                    <a:pt x="353" y="10"/>
                  </a:cubicBezTo>
                  <a:lnTo>
                    <a:pt x="372" y="10"/>
                  </a:lnTo>
                  <a:cubicBezTo>
                    <a:pt x="563" y="0"/>
                    <a:pt x="725" y="153"/>
                    <a:pt x="725"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5"/>
            <p:cNvSpPr/>
            <p:nvPr/>
          </p:nvSpPr>
          <p:spPr>
            <a:xfrm>
              <a:off x="5818835" y="2457136"/>
              <a:ext cx="54208" cy="53471"/>
            </a:xfrm>
            <a:custGeom>
              <a:avLst/>
              <a:gdLst/>
              <a:ahLst/>
              <a:cxnLst/>
              <a:rect l="l" t="t" r="r" b="b"/>
              <a:pathLst>
                <a:path w="735" h="725" fill="none" extrusionOk="0">
                  <a:moveTo>
                    <a:pt x="725" y="343"/>
                  </a:moveTo>
                  <a:cubicBezTo>
                    <a:pt x="734" y="543"/>
                    <a:pt x="582" y="705"/>
                    <a:pt x="391" y="715"/>
                  </a:cubicBezTo>
                  <a:cubicBezTo>
                    <a:pt x="191" y="724"/>
                    <a:pt x="20" y="572"/>
                    <a:pt x="10" y="381"/>
                  </a:cubicBezTo>
                  <a:cubicBezTo>
                    <a:pt x="1" y="181"/>
                    <a:pt x="153" y="10"/>
                    <a:pt x="353" y="0"/>
                  </a:cubicBezTo>
                  <a:lnTo>
                    <a:pt x="372" y="0"/>
                  </a:lnTo>
                  <a:cubicBezTo>
                    <a:pt x="563" y="0"/>
                    <a:pt x="725" y="153"/>
                    <a:pt x="725"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5"/>
            <p:cNvSpPr/>
            <p:nvPr/>
          </p:nvSpPr>
          <p:spPr>
            <a:xfrm>
              <a:off x="5630619" y="2490841"/>
              <a:ext cx="54872" cy="54134"/>
            </a:xfrm>
            <a:custGeom>
              <a:avLst/>
              <a:gdLst/>
              <a:ahLst/>
              <a:cxnLst/>
              <a:rect l="l" t="t" r="r" b="b"/>
              <a:pathLst>
                <a:path w="744" h="734" fill="none" extrusionOk="0">
                  <a:moveTo>
                    <a:pt x="724" y="353"/>
                  </a:moveTo>
                  <a:cubicBezTo>
                    <a:pt x="743" y="543"/>
                    <a:pt x="591" y="715"/>
                    <a:pt x="391" y="724"/>
                  </a:cubicBezTo>
                  <a:cubicBezTo>
                    <a:pt x="191" y="734"/>
                    <a:pt x="29" y="581"/>
                    <a:pt x="10" y="381"/>
                  </a:cubicBezTo>
                  <a:cubicBezTo>
                    <a:pt x="0" y="191"/>
                    <a:pt x="153" y="19"/>
                    <a:pt x="353" y="10"/>
                  </a:cubicBezTo>
                  <a:lnTo>
                    <a:pt x="372" y="10"/>
                  </a:lnTo>
                  <a:cubicBezTo>
                    <a:pt x="562" y="0"/>
                    <a:pt x="724" y="153"/>
                    <a:pt x="724"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5"/>
            <p:cNvSpPr/>
            <p:nvPr/>
          </p:nvSpPr>
          <p:spPr>
            <a:xfrm>
              <a:off x="5716319" y="2391054"/>
              <a:ext cx="54134" cy="54208"/>
            </a:xfrm>
            <a:custGeom>
              <a:avLst/>
              <a:gdLst/>
              <a:ahLst/>
              <a:cxnLst/>
              <a:rect l="l" t="t" r="r" b="b"/>
              <a:pathLst>
                <a:path w="734" h="735" fill="none" extrusionOk="0">
                  <a:moveTo>
                    <a:pt x="724" y="344"/>
                  </a:moveTo>
                  <a:cubicBezTo>
                    <a:pt x="734" y="544"/>
                    <a:pt x="581" y="706"/>
                    <a:pt x="381" y="715"/>
                  </a:cubicBezTo>
                  <a:cubicBezTo>
                    <a:pt x="181" y="734"/>
                    <a:pt x="19" y="582"/>
                    <a:pt x="10" y="382"/>
                  </a:cubicBezTo>
                  <a:cubicBezTo>
                    <a:pt x="0" y="182"/>
                    <a:pt x="143" y="20"/>
                    <a:pt x="343" y="1"/>
                  </a:cubicBezTo>
                  <a:lnTo>
                    <a:pt x="362" y="1"/>
                  </a:lnTo>
                  <a:cubicBezTo>
                    <a:pt x="553" y="1"/>
                    <a:pt x="715"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5"/>
            <p:cNvSpPr/>
            <p:nvPr/>
          </p:nvSpPr>
          <p:spPr>
            <a:xfrm>
              <a:off x="5779525" y="2274452"/>
              <a:ext cx="54134" cy="54208"/>
            </a:xfrm>
            <a:custGeom>
              <a:avLst/>
              <a:gdLst/>
              <a:ahLst/>
              <a:cxnLst/>
              <a:rect l="l" t="t" r="r" b="b"/>
              <a:pathLst>
                <a:path w="734" h="735" fill="none" extrusionOk="0">
                  <a:moveTo>
                    <a:pt x="724" y="344"/>
                  </a:moveTo>
                  <a:cubicBezTo>
                    <a:pt x="734" y="544"/>
                    <a:pt x="581" y="706"/>
                    <a:pt x="381" y="715"/>
                  </a:cubicBezTo>
                  <a:cubicBezTo>
                    <a:pt x="191" y="734"/>
                    <a:pt x="20" y="582"/>
                    <a:pt x="10" y="382"/>
                  </a:cubicBezTo>
                  <a:cubicBezTo>
                    <a:pt x="0" y="182"/>
                    <a:pt x="153" y="20"/>
                    <a:pt x="353" y="1"/>
                  </a:cubicBezTo>
                  <a:lnTo>
                    <a:pt x="372" y="1"/>
                  </a:lnTo>
                  <a:cubicBezTo>
                    <a:pt x="562" y="1"/>
                    <a:pt x="724"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5"/>
            <p:cNvSpPr/>
            <p:nvPr/>
          </p:nvSpPr>
          <p:spPr>
            <a:xfrm>
              <a:off x="5719122" y="2574403"/>
              <a:ext cx="54134" cy="54208"/>
            </a:xfrm>
            <a:custGeom>
              <a:avLst/>
              <a:gdLst/>
              <a:ahLst/>
              <a:cxnLst/>
              <a:rect l="l" t="t" r="r" b="b"/>
              <a:pathLst>
                <a:path w="734" h="735" fill="none" extrusionOk="0">
                  <a:moveTo>
                    <a:pt x="724" y="344"/>
                  </a:moveTo>
                  <a:cubicBezTo>
                    <a:pt x="734" y="544"/>
                    <a:pt x="581" y="715"/>
                    <a:pt x="381" y="725"/>
                  </a:cubicBezTo>
                  <a:cubicBezTo>
                    <a:pt x="181" y="734"/>
                    <a:pt x="19" y="582"/>
                    <a:pt x="10" y="382"/>
                  </a:cubicBezTo>
                  <a:cubicBezTo>
                    <a:pt x="0" y="182"/>
                    <a:pt x="153" y="20"/>
                    <a:pt x="343" y="10"/>
                  </a:cubicBezTo>
                  <a:lnTo>
                    <a:pt x="362" y="10"/>
                  </a:lnTo>
                  <a:cubicBezTo>
                    <a:pt x="553" y="1"/>
                    <a:pt x="715"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5"/>
            <p:cNvSpPr/>
            <p:nvPr/>
          </p:nvSpPr>
          <p:spPr>
            <a:xfrm>
              <a:off x="5503469" y="2251293"/>
              <a:ext cx="54134" cy="54134"/>
            </a:xfrm>
            <a:custGeom>
              <a:avLst/>
              <a:gdLst/>
              <a:ahLst/>
              <a:cxnLst/>
              <a:rect l="l" t="t" r="r" b="b"/>
              <a:pathLst>
                <a:path w="734" h="734" fill="none" extrusionOk="0">
                  <a:moveTo>
                    <a:pt x="724" y="353"/>
                  </a:moveTo>
                  <a:cubicBezTo>
                    <a:pt x="734" y="543"/>
                    <a:pt x="581" y="715"/>
                    <a:pt x="391" y="724"/>
                  </a:cubicBezTo>
                  <a:cubicBezTo>
                    <a:pt x="191" y="734"/>
                    <a:pt x="19" y="581"/>
                    <a:pt x="10" y="381"/>
                  </a:cubicBezTo>
                  <a:cubicBezTo>
                    <a:pt x="0" y="191"/>
                    <a:pt x="153" y="19"/>
                    <a:pt x="353" y="10"/>
                  </a:cubicBezTo>
                  <a:lnTo>
                    <a:pt x="372" y="10"/>
                  </a:lnTo>
                  <a:cubicBezTo>
                    <a:pt x="562" y="0"/>
                    <a:pt x="724" y="153"/>
                    <a:pt x="724"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5" name="Google Shape;1615;p65"/>
          <p:cNvGrpSpPr/>
          <p:nvPr/>
        </p:nvGrpSpPr>
        <p:grpSpPr>
          <a:xfrm>
            <a:off x="1076706" y="1857657"/>
            <a:ext cx="2070182" cy="2757657"/>
            <a:chOff x="5406150" y="3714375"/>
            <a:chExt cx="506975" cy="675350"/>
          </a:xfrm>
        </p:grpSpPr>
        <p:sp>
          <p:nvSpPr>
            <p:cNvPr id="1616" name="Google Shape;1616;p65"/>
            <p:cNvSpPr/>
            <p:nvPr/>
          </p:nvSpPr>
          <p:spPr>
            <a:xfrm>
              <a:off x="5425900" y="3988600"/>
              <a:ext cx="487225" cy="401125"/>
            </a:xfrm>
            <a:custGeom>
              <a:avLst/>
              <a:gdLst/>
              <a:ahLst/>
              <a:cxnLst/>
              <a:rect l="l" t="t" r="r" b="b"/>
              <a:pathLst>
                <a:path w="19489" h="16045" extrusionOk="0">
                  <a:moveTo>
                    <a:pt x="4550" y="1"/>
                  </a:moveTo>
                  <a:cubicBezTo>
                    <a:pt x="4383" y="1"/>
                    <a:pt x="4255" y="17"/>
                    <a:pt x="4211" y="62"/>
                  </a:cubicBezTo>
                  <a:cubicBezTo>
                    <a:pt x="4068" y="204"/>
                    <a:pt x="2001" y="2605"/>
                    <a:pt x="1058" y="3252"/>
                  </a:cubicBezTo>
                  <a:cubicBezTo>
                    <a:pt x="115" y="3910"/>
                    <a:pt x="1" y="5900"/>
                    <a:pt x="734" y="6624"/>
                  </a:cubicBezTo>
                  <a:cubicBezTo>
                    <a:pt x="1417" y="7307"/>
                    <a:pt x="1557" y="7609"/>
                    <a:pt x="1787" y="7609"/>
                  </a:cubicBezTo>
                  <a:cubicBezTo>
                    <a:pt x="1801" y="7609"/>
                    <a:pt x="1815" y="7607"/>
                    <a:pt x="1829" y="7605"/>
                  </a:cubicBezTo>
                  <a:cubicBezTo>
                    <a:pt x="2077" y="7567"/>
                    <a:pt x="3601" y="7358"/>
                    <a:pt x="3601" y="7358"/>
                  </a:cubicBezTo>
                  <a:lnTo>
                    <a:pt x="3601" y="7358"/>
                  </a:lnTo>
                  <a:lnTo>
                    <a:pt x="3563" y="15940"/>
                  </a:lnTo>
                  <a:lnTo>
                    <a:pt x="19489" y="16044"/>
                  </a:lnTo>
                  <a:cubicBezTo>
                    <a:pt x="19489" y="16044"/>
                    <a:pt x="18508" y="11006"/>
                    <a:pt x="18212" y="10606"/>
                  </a:cubicBezTo>
                  <a:cubicBezTo>
                    <a:pt x="17927" y="10206"/>
                    <a:pt x="17241" y="4405"/>
                    <a:pt x="17165" y="4081"/>
                  </a:cubicBezTo>
                  <a:cubicBezTo>
                    <a:pt x="17089" y="3757"/>
                    <a:pt x="16584" y="3062"/>
                    <a:pt x="16146" y="2995"/>
                  </a:cubicBezTo>
                  <a:cubicBezTo>
                    <a:pt x="15717" y="2929"/>
                    <a:pt x="13936" y="1871"/>
                    <a:pt x="13536" y="1805"/>
                  </a:cubicBezTo>
                  <a:lnTo>
                    <a:pt x="8602" y="900"/>
                  </a:lnTo>
                  <a:cubicBezTo>
                    <a:pt x="8602" y="900"/>
                    <a:pt x="7268" y="671"/>
                    <a:pt x="7078" y="643"/>
                  </a:cubicBezTo>
                  <a:cubicBezTo>
                    <a:pt x="6897" y="614"/>
                    <a:pt x="6173" y="204"/>
                    <a:pt x="5773" y="138"/>
                  </a:cubicBezTo>
                  <a:cubicBezTo>
                    <a:pt x="5496" y="85"/>
                    <a:pt x="4924" y="1"/>
                    <a:pt x="45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5"/>
            <p:cNvSpPr/>
            <p:nvPr/>
          </p:nvSpPr>
          <p:spPr>
            <a:xfrm>
              <a:off x="5425900" y="3986550"/>
              <a:ext cx="487225" cy="403175"/>
            </a:xfrm>
            <a:custGeom>
              <a:avLst/>
              <a:gdLst/>
              <a:ahLst/>
              <a:cxnLst/>
              <a:rect l="l" t="t" r="r" b="b"/>
              <a:pathLst>
                <a:path w="19489" h="16127" fill="none" extrusionOk="0">
                  <a:moveTo>
                    <a:pt x="3563" y="16022"/>
                  </a:moveTo>
                  <a:lnTo>
                    <a:pt x="3601" y="7440"/>
                  </a:lnTo>
                  <a:cubicBezTo>
                    <a:pt x="3601" y="7440"/>
                    <a:pt x="2077" y="7649"/>
                    <a:pt x="1829" y="7687"/>
                  </a:cubicBezTo>
                  <a:cubicBezTo>
                    <a:pt x="1572" y="7725"/>
                    <a:pt x="1458" y="7430"/>
                    <a:pt x="734" y="6706"/>
                  </a:cubicBezTo>
                  <a:cubicBezTo>
                    <a:pt x="1" y="5982"/>
                    <a:pt x="115" y="3992"/>
                    <a:pt x="1058" y="3334"/>
                  </a:cubicBezTo>
                  <a:cubicBezTo>
                    <a:pt x="2001" y="2687"/>
                    <a:pt x="4068" y="286"/>
                    <a:pt x="4211" y="144"/>
                  </a:cubicBezTo>
                  <a:cubicBezTo>
                    <a:pt x="4354" y="1"/>
                    <a:pt x="5373" y="144"/>
                    <a:pt x="5773" y="220"/>
                  </a:cubicBezTo>
                  <a:cubicBezTo>
                    <a:pt x="6173" y="286"/>
                    <a:pt x="6897" y="696"/>
                    <a:pt x="7078" y="725"/>
                  </a:cubicBezTo>
                  <a:cubicBezTo>
                    <a:pt x="7268" y="753"/>
                    <a:pt x="8602" y="982"/>
                    <a:pt x="8602" y="982"/>
                  </a:cubicBezTo>
                  <a:lnTo>
                    <a:pt x="13536" y="1887"/>
                  </a:lnTo>
                  <a:cubicBezTo>
                    <a:pt x="13936" y="1953"/>
                    <a:pt x="15717" y="3011"/>
                    <a:pt x="16146" y="3077"/>
                  </a:cubicBezTo>
                  <a:cubicBezTo>
                    <a:pt x="16584" y="3144"/>
                    <a:pt x="17089" y="3839"/>
                    <a:pt x="17165" y="4163"/>
                  </a:cubicBezTo>
                  <a:cubicBezTo>
                    <a:pt x="17241" y="4487"/>
                    <a:pt x="17927" y="10288"/>
                    <a:pt x="18212" y="10688"/>
                  </a:cubicBezTo>
                  <a:cubicBezTo>
                    <a:pt x="18508" y="11088"/>
                    <a:pt x="19489" y="16126"/>
                    <a:pt x="19489" y="16126"/>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5"/>
            <p:cNvSpPr/>
            <p:nvPr/>
          </p:nvSpPr>
          <p:spPr>
            <a:xfrm>
              <a:off x="5722375" y="4062525"/>
              <a:ext cx="43825" cy="32650"/>
            </a:xfrm>
            <a:custGeom>
              <a:avLst/>
              <a:gdLst/>
              <a:ahLst/>
              <a:cxnLst/>
              <a:rect l="l" t="t" r="r" b="b"/>
              <a:pathLst>
                <a:path w="1753" h="1306" extrusionOk="0">
                  <a:moveTo>
                    <a:pt x="286" y="0"/>
                  </a:moveTo>
                  <a:lnTo>
                    <a:pt x="0" y="781"/>
                  </a:lnTo>
                  <a:lnTo>
                    <a:pt x="448" y="781"/>
                  </a:lnTo>
                  <a:lnTo>
                    <a:pt x="1753" y="1305"/>
                  </a:lnTo>
                  <a:lnTo>
                    <a:pt x="286" y="0"/>
                  </a:ln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5"/>
            <p:cNvSpPr/>
            <p:nvPr/>
          </p:nvSpPr>
          <p:spPr>
            <a:xfrm>
              <a:off x="5651875" y="4056550"/>
              <a:ext cx="44075" cy="28600"/>
            </a:xfrm>
            <a:custGeom>
              <a:avLst/>
              <a:gdLst/>
              <a:ahLst/>
              <a:cxnLst/>
              <a:rect l="l" t="t" r="r" b="b"/>
              <a:pathLst>
                <a:path w="1763" h="1144" extrusionOk="0">
                  <a:moveTo>
                    <a:pt x="1144" y="1"/>
                  </a:moveTo>
                  <a:lnTo>
                    <a:pt x="1" y="1144"/>
                  </a:lnTo>
                  <a:lnTo>
                    <a:pt x="1763" y="896"/>
                  </a:lnTo>
                  <a:lnTo>
                    <a:pt x="1144" y="1"/>
                  </a:ln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5"/>
            <p:cNvSpPr/>
            <p:nvPr/>
          </p:nvSpPr>
          <p:spPr>
            <a:xfrm>
              <a:off x="5525675" y="4032500"/>
              <a:ext cx="20975" cy="130300"/>
            </a:xfrm>
            <a:custGeom>
              <a:avLst/>
              <a:gdLst/>
              <a:ahLst/>
              <a:cxnLst/>
              <a:rect l="l" t="t" r="r" b="b"/>
              <a:pathLst>
                <a:path w="839" h="5212" fill="none" extrusionOk="0">
                  <a:moveTo>
                    <a:pt x="639" y="1"/>
                  </a:moveTo>
                  <a:cubicBezTo>
                    <a:pt x="639" y="1"/>
                    <a:pt x="839" y="2649"/>
                    <a:pt x="544" y="3782"/>
                  </a:cubicBezTo>
                  <a:cubicBezTo>
                    <a:pt x="248" y="4916"/>
                    <a:pt x="1" y="5211"/>
                    <a:pt x="1" y="5211"/>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5"/>
            <p:cNvSpPr/>
            <p:nvPr/>
          </p:nvSpPr>
          <p:spPr>
            <a:xfrm>
              <a:off x="5533050" y="4186825"/>
              <a:ext cx="3600" cy="11450"/>
            </a:xfrm>
            <a:custGeom>
              <a:avLst/>
              <a:gdLst/>
              <a:ahLst/>
              <a:cxnLst/>
              <a:rect l="l" t="t" r="r" b="b"/>
              <a:pathLst>
                <a:path w="144" h="458" extrusionOk="0">
                  <a:moveTo>
                    <a:pt x="144" y="1"/>
                  </a:moveTo>
                  <a:lnTo>
                    <a:pt x="1" y="457"/>
                  </a:lnTo>
                  <a:cubicBezTo>
                    <a:pt x="58" y="305"/>
                    <a:pt x="96" y="153"/>
                    <a:pt x="1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5"/>
            <p:cNvSpPr/>
            <p:nvPr/>
          </p:nvSpPr>
          <p:spPr>
            <a:xfrm>
              <a:off x="5533050" y="4186825"/>
              <a:ext cx="3600" cy="11450"/>
            </a:xfrm>
            <a:custGeom>
              <a:avLst/>
              <a:gdLst/>
              <a:ahLst/>
              <a:cxnLst/>
              <a:rect l="l" t="t" r="r" b="b"/>
              <a:pathLst>
                <a:path w="144" h="458" fill="none" extrusionOk="0">
                  <a:moveTo>
                    <a:pt x="144" y="0"/>
                  </a:moveTo>
                  <a:cubicBezTo>
                    <a:pt x="96" y="153"/>
                    <a:pt x="58" y="305"/>
                    <a:pt x="1" y="457"/>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5"/>
            <p:cNvSpPr/>
            <p:nvPr/>
          </p:nvSpPr>
          <p:spPr>
            <a:xfrm>
              <a:off x="5539725" y="4078000"/>
              <a:ext cx="12875" cy="97650"/>
            </a:xfrm>
            <a:custGeom>
              <a:avLst/>
              <a:gdLst/>
              <a:ahLst/>
              <a:cxnLst/>
              <a:rect l="l" t="t" r="r" b="b"/>
              <a:pathLst>
                <a:path w="515" h="3906" extrusionOk="0">
                  <a:moveTo>
                    <a:pt x="515" y="0"/>
                  </a:moveTo>
                  <a:lnTo>
                    <a:pt x="1" y="3905"/>
                  </a:lnTo>
                  <a:cubicBezTo>
                    <a:pt x="315" y="2629"/>
                    <a:pt x="486" y="1315"/>
                    <a:pt x="5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5"/>
            <p:cNvSpPr/>
            <p:nvPr/>
          </p:nvSpPr>
          <p:spPr>
            <a:xfrm>
              <a:off x="5539725" y="4078000"/>
              <a:ext cx="12875" cy="97650"/>
            </a:xfrm>
            <a:custGeom>
              <a:avLst/>
              <a:gdLst/>
              <a:ahLst/>
              <a:cxnLst/>
              <a:rect l="l" t="t" r="r" b="b"/>
              <a:pathLst>
                <a:path w="515" h="3906" fill="none" extrusionOk="0">
                  <a:moveTo>
                    <a:pt x="515" y="0"/>
                  </a:moveTo>
                  <a:cubicBezTo>
                    <a:pt x="486" y="1315"/>
                    <a:pt x="315" y="2629"/>
                    <a:pt x="1" y="3905"/>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5"/>
            <p:cNvSpPr/>
            <p:nvPr/>
          </p:nvSpPr>
          <p:spPr>
            <a:xfrm>
              <a:off x="5823100" y="4133250"/>
              <a:ext cx="17650" cy="241700"/>
            </a:xfrm>
            <a:custGeom>
              <a:avLst/>
              <a:gdLst/>
              <a:ahLst/>
              <a:cxnLst/>
              <a:rect l="l" t="t" r="r" b="b"/>
              <a:pathLst>
                <a:path w="706" h="9668" fill="none" extrusionOk="0">
                  <a:moveTo>
                    <a:pt x="705" y="9668"/>
                  </a:moveTo>
                  <a:cubicBezTo>
                    <a:pt x="705" y="9668"/>
                    <a:pt x="0" y="6525"/>
                    <a:pt x="77" y="6201"/>
                  </a:cubicBezTo>
                  <a:cubicBezTo>
                    <a:pt x="143" y="5877"/>
                    <a:pt x="362" y="0"/>
                    <a:pt x="362" y="0"/>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5"/>
            <p:cNvSpPr/>
            <p:nvPr/>
          </p:nvSpPr>
          <p:spPr>
            <a:xfrm>
              <a:off x="5614025" y="4051800"/>
              <a:ext cx="5250" cy="14300"/>
            </a:xfrm>
            <a:custGeom>
              <a:avLst/>
              <a:gdLst/>
              <a:ahLst/>
              <a:cxnLst/>
              <a:rect l="l" t="t" r="r" b="b"/>
              <a:pathLst>
                <a:path w="210" h="572" fill="none" extrusionOk="0">
                  <a:moveTo>
                    <a:pt x="0" y="0"/>
                  </a:moveTo>
                  <a:cubicBezTo>
                    <a:pt x="67" y="172"/>
                    <a:pt x="134" y="372"/>
                    <a:pt x="210" y="572"/>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5"/>
            <p:cNvSpPr/>
            <p:nvPr/>
          </p:nvSpPr>
          <p:spPr>
            <a:xfrm>
              <a:off x="5597350" y="4008225"/>
              <a:ext cx="13600" cy="35275"/>
            </a:xfrm>
            <a:custGeom>
              <a:avLst/>
              <a:gdLst/>
              <a:ahLst/>
              <a:cxnLst/>
              <a:rect l="l" t="t" r="r" b="b"/>
              <a:pathLst>
                <a:path w="544" h="1411" fill="none" extrusionOk="0">
                  <a:moveTo>
                    <a:pt x="1" y="0"/>
                  </a:moveTo>
                  <a:cubicBezTo>
                    <a:pt x="1" y="0"/>
                    <a:pt x="201" y="477"/>
                    <a:pt x="544" y="1410"/>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5"/>
            <p:cNvSpPr/>
            <p:nvPr/>
          </p:nvSpPr>
          <p:spPr>
            <a:xfrm>
              <a:off x="5634275" y="4138000"/>
              <a:ext cx="2150" cy="15275"/>
            </a:xfrm>
            <a:custGeom>
              <a:avLst/>
              <a:gdLst/>
              <a:ahLst/>
              <a:cxnLst/>
              <a:rect l="l" t="t" r="r" b="b"/>
              <a:pathLst>
                <a:path w="86" h="611" fill="none" extrusionOk="0">
                  <a:moveTo>
                    <a:pt x="0" y="1"/>
                  </a:moveTo>
                  <a:cubicBezTo>
                    <a:pt x="38" y="201"/>
                    <a:pt x="67" y="401"/>
                    <a:pt x="86" y="610"/>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5"/>
            <p:cNvSpPr/>
            <p:nvPr/>
          </p:nvSpPr>
          <p:spPr>
            <a:xfrm>
              <a:off x="5602825" y="4050850"/>
              <a:ext cx="29075" cy="75750"/>
            </a:xfrm>
            <a:custGeom>
              <a:avLst/>
              <a:gdLst/>
              <a:ahLst/>
              <a:cxnLst/>
              <a:rect l="l" t="t" r="r" b="b"/>
              <a:pathLst>
                <a:path w="1163" h="3030" fill="none" extrusionOk="0">
                  <a:moveTo>
                    <a:pt x="1" y="0"/>
                  </a:moveTo>
                  <a:cubicBezTo>
                    <a:pt x="496" y="962"/>
                    <a:pt x="887" y="1982"/>
                    <a:pt x="1163" y="3029"/>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5"/>
            <p:cNvSpPr/>
            <p:nvPr/>
          </p:nvSpPr>
          <p:spPr>
            <a:xfrm>
              <a:off x="5710225" y="4102275"/>
              <a:ext cx="18350" cy="277200"/>
            </a:xfrm>
            <a:custGeom>
              <a:avLst/>
              <a:gdLst/>
              <a:ahLst/>
              <a:cxnLst/>
              <a:rect l="l" t="t" r="r" b="b"/>
              <a:pathLst>
                <a:path w="734" h="11088" fill="none" extrusionOk="0">
                  <a:moveTo>
                    <a:pt x="1" y="1"/>
                  </a:moveTo>
                  <a:cubicBezTo>
                    <a:pt x="1" y="1"/>
                    <a:pt x="420" y="3925"/>
                    <a:pt x="420" y="4468"/>
                  </a:cubicBezTo>
                  <a:cubicBezTo>
                    <a:pt x="420" y="5011"/>
                    <a:pt x="734" y="11088"/>
                    <a:pt x="734" y="11088"/>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5"/>
            <p:cNvSpPr/>
            <p:nvPr/>
          </p:nvSpPr>
          <p:spPr>
            <a:xfrm>
              <a:off x="5757850" y="4138475"/>
              <a:ext cx="61700" cy="102175"/>
            </a:xfrm>
            <a:custGeom>
              <a:avLst/>
              <a:gdLst/>
              <a:ahLst/>
              <a:cxnLst/>
              <a:rect l="l" t="t" r="r" b="b"/>
              <a:pathLst>
                <a:path w="2468" h="4087" extrusionOk="0">
                  <a:moveTo>
                    <a:pt x="1" y="1"/>
                  </a:moveTo>
                  <a:lnTo>
                    <a:pt x="1" y="3849"/>
                  </a:lnTo>
                  <a:lnTo>
                    <a:pt x="2467" y="4087"/>
                  </a:lnTo>
                  <a:lnTo>
                    <a:pt x="2467" y="239"/>
                  </a:lnTo>
                  <a:lnTo>
                    <a:pt x="1"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5"/>
            <p:cNvSpPr/>
            <p:nvPr/>
          </p:nvSpPr>
          <p:spPr>
            <a:xfrm>
              <a:off x="5779525" y="4116575"/>
              <a:ext cx="15500" cy="30725"/>
            </a:xfrm>
            <a:custGeom>
              <a:avLst/>
              <a:gdLst/>
              <a:ahLst/>
              <a:cxnLst/>
              <a:rect l="l" t="t" r="r" b="b"/>
              <a:pathLst>
                <a:path w="620" h="1229" extrusionOk="0">
                  <a:moveTo>
                    <a:pt x="0" y="0"/>
                  </a:moveTo>
                  <a:lnTo>
                    <a:pt x="0" y="1191"/>
                  </a:lnTo>
                  <a:lnTo>
                    <a:pt x="619" y="1229"/>
                  </a:lnTo>
                  <a:lnTo>
                    <a:pt x="619" y="29"/>
                  </a:lnTo>
                  <a:lnTo>
                    <a:pt x="0" y="0"/>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5"/>
            <p:cNvSpPr/>
            <p:nvPr/>
          </p:nvSpPr>
          <p:spPr>
            <a:xfrm>
              <a:off x="5633300" y="3987800"/>
              <a:ext cx="148150" cy="117625"/>
            </a:xfrm>
            <a:custGeom>
              <a:avLst/>
              <a:gdLst/>
              <a:ahLst/>
              <a:cxnLst/>
              <a:rect l="l" t="t" r="r" b="b"/>
              <a:pathLst>
                <a:path w="5926" h="4705" extrusionOk="0">
                  <a:moveTo>
                    <a:pt x="1254" y="0"/>
                  </a:moveTo>
                  <a:cubicBezTo>
                    <a:pt x="1196" y="0"/>
                    <a:pt x="1146" y="3"/>
                    <a:pt x="1106" y="8"/>
                  </a:cubicBezTo>
                  <a:cubicBezTo>
                    <a:pt x="1106" y="8"/>
                    <a:pt x="1062" y="3"/>
                    <a:pt x="1005" y="3"/>
                  </a:cubicBezTo>
                  <a:cubicBezTo>
                    <a:pt x="920" y="3"/>
                    <a:pt x="807" y="14"/>
                    <a:pt x="772" y="65"/>
                  </a:cubicBezTo>
                  <a:cubicBezTo>
                    <a:pt x="715" y="160"/>
                    <a:pt x="1" y="960"/>
                    <a:pt x="1" y="960"/>
                  </a:cubicBezTo>
                  <a:cubicBezTo>
                    <a:pt x="77" y="1360"/>
                    <a:pt x="106" y="1770"/>
                    <a:pt x="96" y="2179"/>
                  </a:cubicBezTo>
                  <a:cubicBezTo>
                    <a:pt x="96" y="2980"/>
                    <a:pt x="468" y="4208"/>
                    <a:pt x="468" y="4208"/>
                  </a:cubicBezTo>
                  <a:lnTo>
                    <a:pt x="1963" y="3227"/>
                  </a:lnTo>
                  <a:lnTo>
                    <a:pt x="2954" y="2951"/>
                  </a:lnTo>
                  <a:cubicBezTo>
                    <a:pt x="3049" y="2937"/>
                    <a:pt x="3144" y="2930"/>
                    <a:pt x="3241" y="2930"/>
                  </a:cubicBezTo>
                  <a:cubicBezTo>
                    <a:pt x="3337" y="2930"/>
                    <a:pt x="3435" y="2937"/>
                    <a:pt x="3535" y="2951"/>
                  </a:cubicBezTo>
                  <a:cubicBezTo>
                    <a:pt x="3535" y="2951"/>
                    <a:pt x="5612" y="4705"/>
                    <a:pt x="5794" y="4705"/>
                  </a:cubicBezTo>
                  <a:cubicBezTo>
                    <a:pt x="5797" y="4705"/>
                    <a:pt x="5800" y="4704"/>
                    <a:pt x="5802" y="4704"/>
                  </a:cubicBezTo>
                  <a:cubicBezTo>
                    <a:pt x="5925" y="4637"/>
                    <a:pt x="5440" y="2618"/>
                    <a:pt x="5097" y="1722"/>
                  </a:cubicBezTo>
                  <a:cubicBezTo>
                    <a:pt x="4763" y="836"/>
                    <a:pt x="3811" y="341"/>
                    <a:pt x="3811" y="341"/>
                  </a:cubicBezTo>
                  <a:cubicBezTo>
                    <a:pt x="3811" y="341"/>
                    <a:pt x="1952" y="0"/>
                    <a:pt x="1254" y="0"/>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5"/>
            <p:cNvSpPr/>
            <p:nvPr/>
          </p:nvSpPr>
          <p:spPr>
            <a:xfrm>
              <a:off x="5595675" y="3894350"/>
              <a:ext cx="87675" cy="87400"/>
            </a:xfrm>
            <a:custGeom>
              <a:avLst/>
              <a:gdLst/>
              <a:ahLst/>
              <a:cxnLst/>
              <a:rect l="l" t="t" r="r" b="b"/>
              <a:pathLst>
                <a:path w="3507" h="3496" extrusionOk="0">
                  <a:moveTo>
                    <a:pt x="2322" y="0"/>
                  </a:moveTo>
                  <a:cubicBezTo>
                    <a:pt x="2259" y="0"/>
                    <a:pt x="2220" y="2"/>
                    <a:pt x="2220" y="2"/>
                  </a:cubicBezTo>
                  <a:cubicBezTo>
                    <a:pt x="1668" y="88"/>
                    <a:pt x="1144" y="298"/>
                    <a:pt x="677" y="612"/>
                  </a:cubicBezTo>
                  <a:cubicBezTo>
                    <a:pt x="1" y="1107"/>
                    <a:pt x="592" y="2822"/>
                    <a:pt x="1420" y="3250"/>
                  </a:cubicBezTo>
                  <a:cubicBezTo>
                    <a:pt x="1733" y="3412"/>
                    <a:pt x="2010" y="3495"/>
                    <a:pt x="2252" y="3495"/>
                  </a:cubicBezTo>
                  <a:cubicBezTo>
                    <a:pt x="2652" y="3495"/>
                    <a:pt x="2956" y="3268"/>
                    <a:pt x="3163" y="2793"/>
                  </a:cubicBezTo>
                  <a:cubicBezTo>
                    <a:pt x="3506" y="2022"/>
                    <a:pt x="3354" y="460"/>
                    <a:pt x="3135" y="212"/>
                  </a:cubicBezTo>
                  <a:cubicBezTo>
                    <a:pt x="2974" y="23"/>
                    <a:pt x="2525" y="0"/>
                    <a:pt x="2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5"/>
            <p:cNvSpPr/>
            <p:nvPr/>
          </p:nvSpPr>
          <p:spPr>
            <a:xfrm>
              <a:off x="5661875" y="3912025"/>
              <a:ext cx="92200" cy="190275"/>
            </a:xfrm>
            <a:custGeom>
              <a:avLst/>
              <a:gdLst/>
              <a:ahLst/>
              <a:cxnLst/>
              <a:rect l="l" t="t" r="r" b="b"/>
              <a:pathLst>
                <a:path w="3688" h="7611" extrusionOk="0">
                  <a:moveTo>
                    <a:pt x="306" y="0"/>
                  </a:moveTo>
                  <a:lnTo>
                    <a:pt x="1" y="3344"/>
                  </a:lnTo>
                  <a:cubicBezTo>
                    <a:pt x="230" y="4115"/>
                    <a:pt x="515" y="4877"/>
                    <a:pt x="858" y="5611"/>
                  </a:cubicBezTo>
                  <a:cubicBezTo>
                    <a:pt x="1163" y="6306"/>
                    <a:pt x="1515" y="6973"/>
                    <a:pt x="1925" y="7611"/>
                  </a:cubicBezTo>
                  <a:cubicBezTo>
                    <a:pt x="1925" y="7611"/>
                    <a:pt x="2668" y="6258"/>
                    <a:pt x="2849" y="5801"/>
                  </a:cubicBezTo>
                  <a:cubicBezTo>
                    <a:pt x="3001" y="5363"/>
                    <a:pt x="3125" y="4925"/>
                    <a:pt x="3220" y="4477"/>
                  </a:cubicBezTo>
                  <a:lnTo>
                    <a:pt x="3687" y="2486"/>
                  </a:lnTo>
                  <a:cubicBezTo>
                    <a:pt x="3687" y="2486"/>
                    <a:pt x="2849" y="2267"/>
                    <a:pt x="1839" y="1505"/>
                  </a:cubicBezTo>
                  <a:cubicBezTo>
                    <a:pt x="1258" y="1077"/>
                    <a:pt x="744" y="572"/>
                    <a:pt x="306" y="0"/>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5"/>
            <p:cNvSpPr/>
            <p:nvPr/>
          </p:nvSpPr>
          <p:spPr>
            <a:xfrm>
              <a:off x="5689025" y="3933700"/>
              <a:ext cx="65050" cy="82400"/>
            </a:xfrm>
            <a:custGeom>
              <a:avLst/>
              <a:gdLst/>
              <a:ahLst/>
              <a:cxnLst/>
              <a:rect l="l" t="t" r="r" b="b"/>
              <a:pathLst>
                <a:path w="2602" h="3296" extrusionOk="0">
                  <a:moveTo>
                    <a:pt x="1" y="0"/>
                  </a:moveTo>
                  <a:lnTo>
                    <a:pt x="1" y="1362"/>
                  </a:lnTo>
                  <a:cubicBezTo>
                    <a:pt x="1" y="1362"/>
                    <a:pt x="772" y="2724"/>
                    <a:pt x="1553" y="3105"/>
                  </a:cubicBezTo>
                  <a:cubicBezTo>
                    <a:pt x="1753" y="3210"/>
                    <a:pt x="1982" y="3267"/>
                    <a:pt x="2211" y="3296"/>
                  </a:cubicBezTo>
                  <a:lnTo>
                    <a:pt x="2601" y="1619"/>
                  </a:lnTo>
                  <a:cubicBezTo>
                    <a:pt x="2601" y="1619"/>
                    <a:pt x="1763" y="1400"/>
                    <a:pt x="753" y="638"/>
                  </a:cubicBezTo>
                  <a:cubicBezTo>
                    <a:pt x="496" y="438"/>
                    <a:pt x="239" y="21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5"/>
            <p:cNvSpPr/>
            <p:nvPr/>
          </p:nvSpPr>
          <p:spPr>
            <a:xfrm>
              <a:off x="5793100" y="3897550"/>
              <a:ext cx="21450" cy="42825"/>
            </a:xfrm>
            <a:custGeom>
              <a:avLst/>
              <a:gdLst/>
              <a:ahLst/>
              <a:cxnLst/>
              <a:rect l="l" t="t" r="r" b="b"/>
              <a:pathLst>
                <a:path w="858" h="1713" extrusionOk="0">
                  <a:moveTo>
                    <a:pt x="669" y="0"/>
                  </a:moveTo>
                  <a:cubicBezTo>
                    <a:pt x="608" y="0"/>
                    <a:pt x="553" y="55"/>
                    <a:pt x="553" y="55"/>
                  </a:cubicBezTo>
                  <a:lnTo>
                    <a:pt x="0" y="1713"/>
                  </a:lnTo>
                  <a:cubicBezTo>
                    <a:pt x="0" y="1713"/>
                    <a:pt x="86" y="1656"/>
                    <a:pt x="305" y="1475"/>
                  </a:cubicBezTo>
                  <a:cubicBezTo>
                    <a:pt x="515" y="1284"/>
                    <a:pt x="857" y="856"/>
                    <a:pt x="829" y="332"/>
                  </a:cubicBezTo>
                  <a:cubicBezTo>
                    <a:pt x="809" y="65"/>
                    <a:pt x="735" y="0"/>
                    <a:pt x="669" y="0"/>
                  </a:cubicBezTo>
                  <a:close/>
                </a:path>
              </a:pathLst>
            </a:custGeom>
            <a:solidFill>
              <a:srgbClr val="FFFFFF"/>
            </a:solid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5"/>
            <p:cNvSpPr/>
            <p:nvPr/>
          </p:nvSpPr>
          <p:spPr>
            <a:xfrm>
              <a:off x="5645925" y="3777650"/>
              <a:ext cx="173150" cy="215350"/>
            </a:xfrm>
            <a:custGeom>
              <a:avLst/>
              <a:gdLst/>
              <a:ahLst/>
              <a:cxnLst/>
              <a:rect l="l" t="t" r="r" b="b"/>
              <a:pathLst>
                <a:path w="6926" h="8614" extrusionOk="0">
                  <a:moveTo>
                    <a:pt x="3880" y="0"/>
                  </a:moveTo>
                  <a:cubicBezTo>
                    <a:pt x="3221" y="0"/>
                    <a:pt x="2578" y="207"/>
                    <a:pt x="2049" y="603"/>
                  </a:cubicBezTo>
                  <a:cubicBezTo>
                    <a:pt x="953" y="1403"/>
                    <a:pt x="858" y="3356"/>
                    <a:pt x="858" y="3356"/>
                  </a:cubicBezTo>
                  <a:cubicBezTo>
                    <a:pt x="858" y="3356"/>
                    <a:pt x="714" y="3230"/>
                    <a:pt x="548" y="3230"/>
                  </a:cubicBezTo>
                  <a:cubicBezTo>
                    <a:pt x="444" y="3230"/>
                    <a:pt x="331" y="3280"/>
                    <a:pt x="239" y="3442"/>
                  </a:cubicBezTo>
                  <a:cubicBezTo>
                    <a:pt x="1" y="3870"/>
                    <a:pt x="1" y="4966"/>
                    <a:pt x="191" y="5061"/>
                  </a:cubicBezTo>
                  <a:cubicBezTo>
                    <a:pt x="382" y="5156"/>
                    <a:pt x="620" y="5252"/>
                    <a:pt x="620" y="5252"/>
                  </a:cubicBezTo>
                  <a:cubicBezTo>
                    <a:pt x="620" y="5252"/>
                    <a:pt x="906" y="6671"/>
                    <a:pt x="1182" y="7099"/>
                  </a:cubicBezTo>
                  <a:cubicBezTo>
                    <a:pt x="1468" y="7528"/>
                    <a:pt x="2515" y="8614"/>
                    <a:pt x="3134" y="8614"/>
                  </a:cubicBezTo>
                  <a:cubicBezTo>
                    <a:pt x="3744" y="8614"/>
                    <a:pt x="4792" y="8280"/>
                    <a:pt x="5268" y="7661"/>
                  </a:cubicBezTo>
                  <a:cubicBezTo>
                    <a:pt x="5687" y="7080"/>
                    <a:pt x="6021" y="6442"/>
                    <a:pt x="6259" y="5766"/>
                  </a:cubicBezTo>
                  <a:cubicBezTo>
                    <a:pt x="6449" y="5242"/>
                    <a:pt x="6783" y="2727"/>
                    <a:pt x="6783" y="2727"/>
                  </a:cubicBezTo>
                  <a:cubicBezTo>
                    <a:pt x="6783" y="2727"/>
                    <a:pt x="6925" y="1594"/>
                    <a:pt x="6021" y="784"/>
                  </a:cubicBezTo>
                  <a:cubicBezTo>
                    <a:pt x="5220" y="69"/>
                    <a:pt x="4496" y="31"/>
                    <a:pt x="4351" y="31"/>
                  </a:cubicBezTo>
                  <a:cubicBezTo>
                    <a:pt x="4334" y="31"/>
                    <a:pt x="4325" y="32"/>
                    <a:pt x="4325" y="32"/>
                  </a:cubicBezTo>
                  <a:cubicBezTo>
                    <a:pt x="4177" y="11"/>
                    <a:pt x="4028" y="0"/>
                    <a:pt x="3880" y="0"/>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5"/>
            <p:cNvSpPr/>
            <p:nvPr/>
          </p:nvSpPr>
          <p:spPr>
            <a:xfrm>
              <a:off x="5661875" y="3861300"/>
              <a:ext cx="144575" cy="131700"/>
            </a:xfrm>
            <a:custGeom>
              <a:avLst/>
              <a:gdLst/>
              <a:ahLst/>
              <a:cxnLst/>
              <a:rect l="l" t="t" r="r" b="b"/>
              <a:pathLst>
                <a:path w="5783" h="5268" extrusionOk="0">
                  <a:moveTo>
                    <a:pt x="220" y="1"/>
                  </a:moveTo>
                  <a:lnTo>
                    <a:pt x="1" y="1991"/>
                  </a:lnTo>
                  <a:cubicBezTo>
                    <a:pt x="68" y="2325"/>
                    <a:pt x="306" y="3391"/>
                    <a:pt x="553" y="3753"/>
                  </a:cubicBezTo>
                  <a:cubicBezTo>
                    <a:pt x="839" y="4182"/>
                    <a:pt x="1877" y="5268"/>
                    <a:pt x="2496" y="5268"/>
                  </a:cubicBezTo>
                  <a:cubicBezTo>
                    <a:pt x="3116" y="5268"/>
                    <a:pt x="4154" y="4934"/>
                    <a:pt x="4630" y="4315"/>
                  </a:cubicBezTo>
                  <a:cubicBezTo>
                    <a:pt x="5049" y="3734"/>
                    <a:pt x="5392" y="3096"/>
                    <a:pt x="5630" y="2420"/>
                  </a:cubicBezTo>
                  <a:cubicBezTo>
                    <a:pt x="5687" y="2201"/>
                    <a:pt x="5745" y="1982"/>
                    <a:pt x="5783" y="1763"/>
                  </a:cubicBezTo>
                  <a:cubicBezTo>
                    <a:pt x="5659" y="1639"/>
                    <a:pt x="4821" y="839"/>
                    <a:pt x="3744" y="610"/>
                  </a:cubicBezTo>
                  <a:cubicBezTo>
                    <a:pt x="2573" y="362"/>
                    <a:pt x="458" y="181"/>
                    <a:pt x="458" y="181"/>
                  </a:cubicBezTo>
                  <a:lnTo>
                    <a:pt x="220" y="1"/>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5"/>
            <p:cNvSpPr/>
            <p:nvPr/>
          </p:nvSpPr>
          <p:spPr>
            <a:xfrm>
              <a:off x="5766175" y="3839875"/>
              <a:ext cx="36000" cy="40750"/>
            </a:xfrm>
            <a:custGeom>
              <a:avLst/>
              <a:gdLst/>
              <a:ahLst/>
              <a:cxnLst/>
              <a:rect l="l" t="t" r="r" b="b"/>
              <a:pathLst>
                <a:path w="1440" h="1630" fill="none" extrusionOk="0">
                  <a:moveTo>
                    <a:pt x="1" y="1629"/>
                  </a:moveTo>
                  <a:cubicBezTo>
                    <a:pt x="1" y="1629"/>
                    <a:pt x="182" y="705"/>
                    <a:pt x="277" y="457"/>
                  </a:cubicBezTo>
                  <a:cubicBezTo>
                    <a:pt x="363" y="219"/>
                    <a:pt x="982" y="0"/>
                    <a:pt x="1439" y="677"/>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5"/>
            <p:cNvSpPr/>
            <p:nvPr/>
          </p:nvSpPr>
          <p:spPr>
            <a:xfrm>
              <a:off x="5700225" y="3816775"/>
              <a:ext cx="39800" cy="19300"/>
            </a:xfrm>
            <a:custGeom>
              <a:avLst/>
              <a:gdLst/>
              <a:ahLst/>
              <a:cxnLst/>
              <a:rect l="l" t="t" r="r" b="b"/>
              <a:pathLst>
                <a:path w="1592" h="772" fill="none" extrusionOk="0">
                  <a:moveTo>
                    <a:pt x="1591" y="772"/>
                  </a:moveTo>
                  <a:cubicBezTo>
                    <a:pt x="1591" y="772"/>
                    <a:pt x="982" y="0"/>
                    <a:pt x="0" y="677"/>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5"/>
            <p:cNvSpPr/>
            <p:nvPr/>
          </p:nvSpPr>
          <p:spPr>
            <a:xfrm>
              <a:off x="5708800" y="3846150"/>
              <a:ext cx="9075" cy="11275"/>
            </a:xfrm>
            <a:custGeom>
              <a:avLst/>
              <a:gdLst/>
              <a:ahLst/>
              <a:cxnLst/>
              <a:rect l="l" t="t" r="r" b="b"/>
              <a:pathLst>
                <a:path w="363" h="451" extrusionOk="0">
                  <a:moveTo>
                    <a:pt x="205" y="1"/>
                  </a:moveTo>
                  <a:cubicBezTo>
                    <a:pt x="129" y="1"/>
                    <a:pt x="54" y="80"/>
                    <a:pt x="29" y="187"/>
                  </a:cubicBezTo>
                  <a:cubicBezTo>
                    <a:pt x="0" y="311"/>
                    <a:pt x="38" y="426"/>
                    <a:pt x="115" y="445"/>
                  </a:cubicBezTo>
                  <a:cubicBezTo>
                    <a:pt x="126" y="448"/>
                    <a:pt x="137" y="450"/>
                    <a:pt x="149" y="450"/>
                  </a:cubicBezTo>
                  <a:cubicBezTo>
                    <a:pt x="224" y="450"/>
                    <a:pt x="299" y="371"/>
                    <a:pt x="324" y="264"/>
                  </a:cubicBezTo>
                  <a:cubicBezTo>
                    <a:pt x="362" y="140"/>
                    <a:pt x="315" y="25"/>
                    <a:pt x="238" y="6"/>
                  </a:cubicBezTo>
                  <a:cubicBezTo>
                    <a:pt x="227" y="3"/>
                    <a:pt x="216"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5"/>
            <p:cNvSpPr/>
            <p:nvPr/>
          </p:nvSpPr>
          <p:spPr>
            <a:xfrm>
              <a:off x="5776175" y="3862425"/>
              <a:ext cx="9075" cy="11350"/>
            </a:xfrm>
            <a:custGeom>
              <a:avLst/>
              <a:gdLst/>
              <a:ahLst/>
              <a:cxnLst/>
              <a:rect l="l" t="t" r="r" b="b"/>
              <a:pathLst>
                <a:path w="363" h="454" extrusionOk="0">
                  <a:moveTo>
                    <a:pt x="215" y="0"/>
                  </a:moveTo>
                  <a:cubicBezTo>
                    <a:pt x="144" y="0"/>
                    <a:pt x="65" y="73"/>
                    <a:pt x="39" y="184"/>
                  </a:cubicBezTo>
                  <a:cubicBezTo>
                    <a:pt x="1" y="308"/>
                    <a:pt x="39" y="422"/>
                    <a:pt x="125" y="451"/>
                  </a:cubicBezTo>
                  <a:cubicBezTo>
                    <a:pt x="132" y="453"/>
                    <a:pt x="139" y="453"/>
                    <a:pt x="147" y="453"/>
                  </a:cubicBezTo>
                  <a:cubicBezTo>
                    <a:pt x="218" y="453"/>
                    <a:pt x="300" y="373"/>
                    <a:pt x="334" y="270"/>
                  </a:cubicBezTo>
                  <a:cubicBezTo>
                    <a:pt x="363" y="146"/>
                    <a:pt x="325" y="22"/>
                    <a:pt x="239" y="3"/>
                  </a:cubicBezTo>
                  <a:cubicBezTo>
                    <a:pt x="231" y="1"/>
                    <a:pt x="223"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5"/>
            <p:cNvSpPr/>
            <p:nvPr/>
          </p:nvSpPr>
          <p:spPr>
            <a:xfrm>
              <a:off x="5643300" y="3766975"/>
              <a:ext cx="101475" cy="94825"/>
            </a:xfrm>
            <a:custGeom>
              <a:avLst/>
              <a:gdLst/>
              <a:ahLst/>
              <a:cxnLst/>
              <a:rect l="l" t="t" r="r" b="b"/>
              <a:pathLst>
                <a:path w="4059" h="3793" extrusionOk="0">
                  <a:moveTo>
                    <a:pt x="3012" y="1"/>
                  </a:moveTo>
                  <a:cubicBezTo>
                    <a:pt x="2735" y="1"/>
                    <a:pt x="2363" y="106"/>
                    <a:pt x="1849" y="402"/>
                  </a:cubicBezTo>
                  <a:cubicBezTo>
                    <a:pt x="496" y="1173"/>
                    <a:pt x="1" y="1659"/>
                    <a:pt x="220" y="2335"/>
                  </a:cubicBezTo>
                  <a:cubicBezTo>
                    <a:pt x="334" y="2716"/>
                    <a:pt x="515" y="3078"/>
                    <a:pt x="744" y="3412"/>
                  </a:cubicBezTo>
                  <a:lnTo>
                    <a:pt x="963" y="3783"/>
                  </a:lnTo>
                  <a:cubicBezTo>
                    <a:pt x="984" y="3789"/>
                    <a:pt x="1006" y="3792"/>
                    <a:pt x="1028" y="3792"/>
                  </a:cubicBezTo>
                  <a:cubicBezTo>
                    <a:pt x="1106" y="3792"/>
                    <a:pt x="1185" y="3755"/>
                    <a:pt x="1230" y="3688"/>
                  </a:cubicBezTo>
                  <a:cubicBezTo>
                    <a:pt x="1325" y="3526"/>
                    <a:pt x="1144" y="2973"/>
                    <a:pt x="1811" y="2307"/>
                  </a:cubicBezTo>
                  <a:cubicBezTo>
                    <a:pt x="2487" y="1630"/>
                    <a:pt x="3259" y="1535"/>
                    <a:pt x="3630" y="1230"/>
                  </a:cubicBezTo>
                  <a:cubicBezTo>
                    <a:pt x="3992" y="926"/>
                    <a:pt x="4059" y="773"/>
                    <a:pt x="3811" y="468"/>
                  </a:cubicBezTo>
                  <a:cubicBezTo>
                    <a:pt x="3658" y="274"/>
                    <a:pt x="3458" y="1"/>
                    <a:pt x="30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5"/>
            <p:cNvSpPr/>
            <p:nvPr/>
          </p:nvSpPr>
          <p:spPr>
            <a:xfrm>
              <a:off x="5730950" y="3748325"/>
              <a:ext cx="139800" cy="116625"/>
            </a:xfrm>
            <a:custGeom>
              <a:avLst/>
              <a:gdLst/>
              <a:ahLst/>
              <a:cxnLst/>
              <a:rect l="l" t="t" r="r" b="b"/>
              <a:pathLst>
                <a:path w="5592" h="4665" extrusionOk="0">
                  <a:moveTo>
                    <a:pt x="1244" y="0"/>
                  </a:moveTo>
                  <a:cubicBezTo>
                    <a:pt x="779" y="0"/>
                    <a:pt x="368" y="259"/>
                    <a:pt x="0" y="957"/>
                  </a:cubicBezTo>
                  <a:cubicBezTo>
                    <a:pt x="0" y="957"/>
                    <a:pt x="276" y="1605"/>
                    <a:pt x="762" y="1853"/>
                  </a:cubicBezTo>
                  <a:cubicBezTo>
                    <a:pt x="1257" y="2091"/>
                    <a:pt x="1896" y="2186"/>
                    <a:pt x="2667" y="2653"/>
                  </a:cubicBezTo>
                  <a:cubicBezTo>
                    <a:pt x="3439" y="3110"/>
                    <a:pt x="3286" y="4491"/>
                    <a:pt x="3286" y="4491"/>
                  </a:cubicBezTo>
                  <a:cubicBezTo>
                    <a:pt x="3286" y="4491"/>
                    <a:pt x="3631" y="4665"/>
                    <a:pt x="4005" y="4665"/>
                  </a:cubicBezTo>
                  <a:cubicBezTo>
                    <a:pt x="4280" y="4665"/>
                    <a:pt x="4571" y="4570"/>
                    <a:pt x="4753" y="4243"/>
                  </a:cubicBezTo>
                  <a:cubicBezTo>
                    <a:pt x="5182" y="3481"/>
                    <a:pt x="5591" y="2186"/>
                    <a:pt x="3896" y="1233"/>
                  </a:cubicBezTo>
                  <a:cubicBezTo>
                    <a:pt x="2855" y="654"/>
                    <a:pt x="1983" y="0"/>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5"/>
            <p:cNvSpPr/>
            <p:nvPr/>
          </p:nvSpPr>
          <p:spPr>
            <a:xfrm>
              <a:off x="5588300" y="3727950"/>
              <a:ext cx="22900" cy="120750"/>
            </a:xfrm>
            <a:custGeom>
              <a:avLst/>
              <a:gdLst/>
              <a:ahLst/>
              <a:cxnLst/>
              <a:rect l="l" t="t" r="r" b="b"/>
              <a:pathLst>
                <a:path w="916" h="4830" extrusionOk="0">
                  <a:moveTo>
                    <a:pt x="1" y="1"/>
                  </a:moveTo>
                  <a:lnTo>
                    <a:pt x="1" y="4372"/>
                  </a:lnTo>
                  <a:cubicBezTo>
                    <a:pt x="10" y="4620"/>
                    <a:pt x="210" y="4830"/>
                    <a:pt x="458" y="4830"/>
                  </a:cubicBezTo>
                  <a:cubicBezTo>
                    <a:pt x="706" y="4830"/>
                    <a:pt x="915" y="4620"/>
                    <a:pt x="915" y="4372"/>
                  </a:cubicBezTo>
                  <a:lnTo>
                    <a:pt x="915"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5"/>
            <p:cNvSpPr/>
            <p:nvPr/>
          </p:nvSpPr>
          <p:spPr>
            <a:xfrm>
              <a:off x="5588300" y="3785825"/>
              <a:ext cx="22900" cy="62650"/>
            </a:xfrm>
            <a:custGeom>
              <a:avLst/>
              <a:gdLst/>
              <a:ahLst/>
              <a:cxnLst/>
              <a:rect l="l" t="t" r="r" b="b"/>
              <a:pathLst>
                <a:path w="916" h="2506" extrusionOk="0">
                  <a:moveTo>
                    <a:pt x="1" y="0"/>
                  </a:moveTo>
                  <a:lnTo>
                    <a:pt x="1" y="2057"/>
                  </a:lnTo>
                  <a:cubicBezTo>
                    <a:pt x="10" y="2305"/>
                    <a:pt x="210" y="2505"/>
                    <a:pt x="458" y="2505"/>
                  </a:cubicBezTo>
                  <a:cubicBezTo>
                    <a:pt x="706" y="2505"/>
                    <a:pt x="915" y="2305"/>
                    <a:pt x="915" y="2057"/>
                  </a:cubicBezTo>
                  <a:lnTo>
                    <a:pt x="915" y="0"/>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5"/>
            <p:cNvSpPr/>
            <p:nvPr/>
          </p:nvSpPr>
          <p:spPr>
            <a:xfrm>
              <a:off x="5584725" y="3722475"/>
              <a:ext cx="29800" cy="9075"/>
            </a:xfrm>
            <a:custGeom>
              <a:avLst/>
              <a:gdLst/>
              <a:ahLst/>
              <a:cxnLst/>
              <a:rect l="l" t="t" r="r" b="b"/>
              <a:pathLst>
                <a:path w="1192" h="363" extrusionOk="0">
                  <a:moveTo>
                    <a:pt x="1" y="0"/>
                  </a:moveTo>
                  <a:lnTo>
                    <a:pt x="1" y="362"/>
                  </a:lnTo>
                  <a:lnTo>
                    <a:pt x="1191" y="362"/>
                  </a:lnTo>
                  <a:lnTo>
                    <a:pt x="1191" y="0"/>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5"/>
            <p:cNvSpPr/>
            <p:nvPr/>
          </p:nvSpPr>
          <p:spPr>
            <a:xfrm>
              <a:off x="5447800" y="3926650"/>
              <a:ext cx="93375" cy="59100"/>
            </a:xfrm>
            <a:custGeom>
              <a:avLst/>
              <a:gdLst/>
              <a:ahLst/>
              <a:cxnLst/>
              <a:rect l="l" t="t" r="r" b="b"/>
              <a:pathLst>
                <a:path w="3735" h="2364" extrusionOk="0">
                  <a:moveTo>
                    <a:pt x="1817" y="1"/>
                  </a:moveTo>
                  <a:cubicBezTo>
                    <a:pt x="1209" y="1"/>
                    <a:pt x="606" y="110"/>
                    <a:pt x="401" y="349"/>
                  </a:cubicBezTo>
                  <a:cubicBezTo>
                    <a:pt x="1" y="825"/>
                    <a:pt x="1411" y="2130"/>
                    <a:pt x="1811" y="2311"/>
                  </a:cubicBezTo>
                  <a:cubicBezTo>
                    <a:pt x="1892" y="2348"/>
                    <a:pt x="1986" y="2364"/>
                    <a:pt x="2087" y="2364"/>
                  </a:cubicBezTo>
                  <a:cubicBezTo>
                    <a:pt x="2483" y="2364"/>
                    <a:pt x="2979" y="2116"/>
                    <a:pt x="3154" y="1911"/>
                  </a:cubicBezTo>
                  <a:cubicBezTo>
                    <a:pt x="3373" y="1663"/>
                    <a:pt x="3735" y="758"/>
                    <a:pt x="3735" y="758"/>
                  </a:cubicBezTo>
                  <a:cubicBezTo>
                    <a:pt x="3735" y="758"/>
                    <a:pt x="3735" y="644"/>
                    <a:pt x="3230" y="282"/>
                  </a:cubicBezTo>
                  <a:cubicBezTo>
                    <a:pt x="2983" y="101"/>
                    <a:pt x="2398" y="1"/>
                    <a:pt x="1817" y="1"/>
                  </a:cubicBezTo>
                  <a:close/>
                </a:path>
              </a:pathLst>
            </a:custGeom>
            <a:solidFill>
              <a:srgbClr val="FFFFFF"/>
            </a:solid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5"/>
            <p:cNvSpPr/>
            <p:nvPr/>
          </p:nvSpPr>
          <p:spPr>
            <a:xfrm>
              <a:off x="5466850" y="3876775"/>
              <a:ext cx="65525" cy="92475"/>
            </a:xfrm>
            <a:custGeom>
              <a:avLst/>
              <a:gdLst/>
              <a:ahLst/>
              <a:cxnLst/>
              <a:rect l="l" t="t" r="r" b="b"/>
              <a:pathLst>
                <a:path w="2621" h="3699" extrusionOk="0">
                  <a:moveTo>
                    <a:pt x="363" y="1"/>
                  </a:moveTo>
                  <a:lnTo>
                    <a:pt x="1" y="2715"/>
                  </a:lnTo>
                  <a:cubicBezTo>
                    <a:pt x="1" y="2715"/>
                    <a:pt x="696" y="3658"/>
                    <a:pt x="1315" y="3696"/>
                  </a:cubicBezTo>
                  <a:cubicBezTo>
                    <a:pt x="1335" y="3698"/>
                    <a:pt x="1355" y="3698"/>
                    <a:pt x="1374" y="3698"/>
                  </a:cubicBezTo>
                  <a:cubicBezTo>
                    <a:pt x="1968" y="3698"/>
                    <a:pt x="2477" y="3153"/>
                    <a:pt x="2477" y="3153"/>
                  </a:cubicBezTo>
                  <a:lnTo>
                    <a:pt x="2620" y="429"/>
                  </a:lnTo>
                  <a:cubicBezTo>
                    <a:pt x="2620" y="429"/>
                    <a:pt x="1201" y="391"/>
                    <a:pt x="363" y="1"/>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5"/>
            <p:cNvSpPr/>
            <p:nvPr/>
          </p:nvSpPr>
          <p:spPr>
            <a:xfrm>
              <a:off x="5474950" y="3714375"/>
              <a:ext cx="136950" cy="179875"/>
            </a:xfrm>
            <a:custGeom>
              <a:avLst/>
              <a:gdLst/>
              <a:ahLst/>
              <a:cxnLst/>
              <a:rect l="l" t="t" r="r" b="b"/>
              <a:pathLst>
                <a:path w="5478" h="7195" extrusionOk="0">
                  <a:moveTo>
                    <a:pt x="2430" y="1"/>
                  </a:moveTo>
                  <a:cubicBezTo>
                    <a:pt x="2430" y="1"/>
                    <a:pt x="1087" y="944"/>
                    <a:pt x="982" y="944"/>
                  </a:cubicBezTo>
                  <a:cubicBezTo>
                    <a:pt x="877" y="944"/>
                    <a:pt x="658" y="1458"/>
                    <a:pt x="582" y="2182"/>
                  </a:cubicBezTo>
                  <a:cubicBezTo>
                    <a:pt x="506" y="2906"/>
                    <a:pt x="439" y="4677"/>
                    <a:pt x="439" y="4677"/>
                  </a:cubicBezTo>
                  <a:cubicBezTo>
                    <a:pt x="439" y="4677"/>
                    <a:pt x="182" y="5116"/>
                    <a:pt x="182" y="5325"/>
                  </a:cubicBezTo>
                  <a:lnTo>
                    <a:pt x="182" y="5906"/>
                  </a:lnTo>
                  <a:lnTo>
                    <a:pt x="1" y="6630"/>
                  </a:lnTo>
                  <a:cubicBezTo>
                    <a:pt x="1" y="6630"/>
                    <a:pt x="572" y="7097"/>
                    <a:pt x="982" y="7173"/>
                  </a:cubicBezTo>
                  <a:cubicBezTo>
                    <a:pt x="1062" y="7188"/>
                    <a:pt x="1158" y="7194"/>
                    <a:pt x="1261" y="7194"/>
                  </a:cubicBezTo>
                  <a:cubicBezTo>
                    <a:pt x="1674" y="7194"/>
                    <a:pt x="2203" y="7097"/>
                    <a:pt x="2287" y="7097"/>
                  </a:cubicBezTo>
                  <a:cubicBezTo>
                    <a:pt x="2392" y="7097"/>
                    <a:pt x="2506" y="6954"/>
                    <a:pt x="2544" y="6849"/>
                  </a:cubicBezTo>
                  <a:cubicBezTo>
                    <a:pt x="2563" y="6649"/>
                    <a:pt x="2563" y="6459"/>
                    <a:pt x="2544" y="6268"/>
                  </a:cubicBezTo>
                  <a:cubicBezTo>
                    <a:pt x="2639" y="5992"/>
                    <a:pt x="2696" y="5716"/>
                    <a:pt x="2725" y="5430"/>
                  </a:cubicBezTo>
                  <a:cubicBezTo>
                    <a:pt x="2725" y="5106"/>
                    <a:pt x="2687" y="4601"/>
                    <a:pt x="2687" y="4601"/>
                  </a:cubicBezTo>
                  <a:cubicBezTo>
                    <a:pt x="2687" y="4601"/>
                    <a:pt x="3268" y="4058"/>
                    <a:pt x="3411" y="3544"/>
                  </a:cubicBezTo>
                  <a:cubicBezTo>
                    <a:pt x="3573" y="3068"/>
                    <a:pt x="3773" y="2591"/>
                    <a:pt x="3992" y="2134"/>
                  </a:cubicBezTo>
                  <a:cubicBezTo>
                    <a:pt x="3992" y="2134"/>
                    <a:pt x="4897" y="1658"/>
                    <a:pt x="5116" y="1553"/>
                  </a:cubicBezTo>
                  <a:cubicBezTo>
                    <a:pt x="5240" y="1515"/>
                    <a:pt x="5297" y="1382"/>
                    <a:pt x="5259" y="1258"/>
                  </a:cubicBezTo>
                  <a:cubicBezTo>
                    <a:pt x="5325" y="1220"/>
                    <a:pt x="5373" y="1153"/>
                    <a:pt x="5401" y="1077"/>
                  </a:cubicBezTo>
                  <a:cubicBezTo>
                    <a:pt x="5421" y="963"/>
                    <a:pt x="5421" y="839"/>
                    <a:pt x="5401" y="725"/>
                  </a:cubicBezTo>
                  <a:lnTo>
                    <a:pt x="5440" y="505"/>
                  </a:lnTo>
                  <a:cubicBezTo>
                    <a:pt x="5478" y="296"/>
                    <a:pt x="5040" y="153"/>
                    <a:pt x="4830" y="153"/>
                  </a:cubicBezTo>
                  <a:cubicBezTo>
                    <a:pt x="4611" y="153"/>
                    <a:pt x="2430" y="1"/>
                    <a:pt x="2430" y="1"/>
                  </a:cubicBezTo>
                  <a:close/>
                </a:path>
              </a:pathLst>
            </a:custGeom>
            <a:solidFill>
              <a:schemeClr val="dk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5"/>
            <p:cNvSpPr/>
            <p:nvPr/>
          </p:nvSpPr>
          <p:spPr>
            <a:xfrm>
              <a:off x="5516625" y="3767950"/>
              <a:ext cx="58125" cy="61700"/>
            </a:xfrm>
            <a:custGeom>
              <a:avLst/>
              <a:gdLst/>
              <a:ahLst/>
              <a:cxnLst/>
              <a:rect l="l" t="t" r="r" b="b"/>
              <a:pathLst>
                <a:path w="2325" h="2468" fill="none" extrusionOk="0">
                  <a:moveTo>
                    <a:pt x="1" y="2468"/>
                  </a:moveTo>
                  <a:cubicBezTo>
                    <a:pt x="1" y="2468"/>
                    <a:pt x="763" y="2172"/>
                    <a:pt x="839" y="1706"/>
                  </a:cubicBezTo>
                  <a:cubicBezTo>
                    <a:pt x="906" y="1229"/>
                    <a:pt x="1268" y="39"/>
                    <a:pt x="1268" y="39"/>
                  </a:cubicBezTo>
                  <a:lnTo>
                    <a:pt x="2325" y="1"/>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5"/>
            <p:cNvSpPr/>
            <p:nvPr/>
          </p:nvSpPr>
          <p:spPr>
            <a:xfrm>
              <a:off x="5526625" y="3746275"/>
              <a:ext cx="79800" cy="9800"/>
            </a:xfrm>
            <a:custGeom>
              <a:avLst/>
              <a:gdLst/>
              <a:ahLst/>
              <a:cxnLst/>
              <a:rect l="l" t="t" r="r" b="b"/>
              <a:pathLst>
                <a:path w="3192" h="392" fill="none" extrusionOk="0">
                  <a:moveTo>
                    <a:pt x="1" y="391"/>
                  </a:moveTo>
                  <a:cubicBezTo>
                    <a:pt x="1" y="391"/>
                    <a:pt x="944" y="68"/>
                    <a:pt x="1201" y="68"/>
                  </a:cubicBezTo>
                  <a:cubicBezTo>
                    <a:pt x="1449" y="68"/>
                    <a:pt x="3192" y="1"/>
                    <a:pt x="3192" y="1"/>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5"/>
            <p:cNvSpPr/>
            <p:nvPr/>
          </p:nvSpPr>
          <p:spPr>
            <a:xfrm>
              <a:off x="5525675" y="3730800"/>
              <a:ext cx="84325" cy="4550"/>
            </a:xfrm>
            <a:custGeom>
              <a:avLst/>
              <a:gdLst/>
              <a:ahLst/>
              <a:cxnLst/>
              <a:rect l="l" t="t" r="r" b="b"/>
              <a:pathLst>
                <a:path w="3373" h="182" fill="none" extrusionOk="0">
                  <a:moveTo>
                    <a:pt x="1" y="182"/>
                  </a:moveTo>
                  <a:cubicBezTo>
                    <a:pt x="448" y="68"/>
                    <a:pt x="896" y="10"/>
                    <a:pt x="1344" y="1"/>
                  </a:cubicBezTo>
                  <a:cubicBezTo>
                    <a:pt x="2001" y="1"/>
                    <a:pt x="3372" y="68"/>
                    <a:pt x="3372" y="68"/>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5"/>
            <p:cNvSpPr/>
            <p:nvPr/>
          </p:nvSpPr>
          <p:spPr>
            <a:xfrm>
              <a:off x="5484950" y="3866775"/>
              <a:ext cx="37175" cy="12650"/>
            </a:xfrm>
            <a:custGeom>
              <a:avLst/>
              <a:gdLst/>
              <a:ahLst/>
              <a:cxnLst/>
              <a:rect l="l" t="t" r="r" b="b"/>
              <a:pathLst>
                <a:path w="1487" h="506" fill="none" extrusionOk="0">
                  <a:moveTo>
                    <a:pt x="1" y="1"/>
                  </a:moveTo>
                  <a:cubicBezTo>
                    <a:pt x="1" y="1"/>
                    <a:pt x="477" y="505"/>
                    <a:pt x="1487" y="391"/>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5"/>
            <p:cNvSpPr/>
            <p:nvPr/>
          </p:nvSpPr>
          <p:spPr>
            <a:xfrm>
              <a:off x="5511150" y="3862975"/>
              <a:ext cx="25500" cy="2875"/>
            </a:xfrm>
            <a:custGeom>
              <a:avLst/>
              <a:gdLst/>
              <a:ahLst/>
              <a:cxnLst/>
              <a:rect l="l" t="t" r="r" b="b"/>
              <a:pathLst>
                <a:path w="1020" h="115" fill="none" extrusionOk="0">
                  <a:moveTo>
                    <a:pt x="1020" y="0"/>
                  </a:moveTo>
                  <a:cubicBezTo>
                    <a:pt x="1020" y="0"/>
                    <a:pt x="839" y="114"/>
                    <a:pt x="1" y="114"/>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5"/>
            <p:cNvSpPr/>
            <p:nvPr/>
          </p:nvSpPr>
          <p:spPr>
            <a:xfrm>
              <a:off x="5406150" y="3935825"/>
              <a:ext cx="135025" cy="246175"/>
            </a:xfrm>
            <a:custGeom>
              <a:avLst/>
              <a:gdLst/>
              <a:ahLst/>
              <a:cxnLst/>
              <a:rect l="l" t="t" r="r" b="b"/>
              <a:pathLst>
                <a:path w="5401" h="9847" extrusionOk="0">
                  <a:moveTo>
                    <a:pt x="2067" y="1"/>
                  </a:moveTo>
                  <a:cubicBezTo>
                    <a:pt x="2067" y="1"/>
                    <a:pt x="67" y="7535"/>
                    <a:pt x="38" y="8088"/>
                  </a:cubicBezTo>
                  <a:cubicBezTo>
                    <a:pt x="0" y="8630"/>
                    <a:pt x="829" y="9535"/>
                    <a:pt x="1305" y="9754"/>
                  </a:cubicBezTo>
                  <a:cubicBezTo>
                    <a:pt x="1449" y="9819"/>
                    <a:pt x="1696" y="9846"/>
                    <a:pt x="1984" y="9846"/>
                  </a:cubicBezTo>
                  <a:cubicBezTo>
                    <a:pt x="2632" y="9846"/>
                    <a:pt x="3489" y="9707"/>
                    <a:pt x="3839" y="9535"/>
                  </a:cubicBezTo>
                  <a:cubicBezTo>
                    <a:pt x="4353" y="9278"/>
                    <a:pt x="4677" y="8259"/>
                    <a:pt x="4963" y="7316"/>
                  </a:cubicBezTo>
                  <a:cubicBezTo>
                    <a:pt x="5258" y="6373"/>
                    <a:pt x="4934" y="4706"/>
                    <a:pt x="5001" y="4201"/>
                  </a:cubicBezTo>
                  <a:cubicBezTo>
                    <a:pt x="5077" y="3697"/>
                    <a:pt x="5401" y="392"/>
                    <a:pt x="5401" y="391"/>
                  </a:cubicBezTo>
                  <a:lnTo>
                    <a:pt x="5401" y="391"/>
                  </a:lnTo>
                  <a:lnTo>
                    <a:pt x="4896" y="791"/>
                  </a:lnTo>
                  <a:cubicBezTo>
                    <a:pt x="4896" y="791"/>
                    <a:pt x="3477" y="753"/>
                    <a:pt x="2429" y="353"/>
                  </a:cubicBezTo>
                  <a:lnTo>
                    <a:pt x="2067"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58E1EB88-7CFE-EAA2-1C0F-E6E023993416}"/>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17DA8121-1786-D0AD-0C24-3D283CEBF820}"/>
              </a:ext>
            </a:extLst>
          </p:cNvPr>
          <p:cNvSpPr txBox="1">
            <a:spLocks noGrp="1"/>
          </p:cNvSpPr>
          <p:nvPr>
            <p:ph type="title"/>
          </p:nvPr>
        </p:nvSpPr>
        <p:spPr>
          <a:xfrm>
            <a:off x="720000" y="2857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Risultati  ottenuti con il Grafo di </a:t>
            </a:r>
            <a:r>
              <a:rPr lang="it-IT" err="1"/>
              <a:t>Overlap</a:t>
            </a:r>
            <a:endParaRPr>
              <a:latin typeface="DM Sans" pitchFamily="2" charset="77"/>
            </a:endParaRPr>
          </a:p>
        </p:txBody>
      </p:sp>
      <p:sp>
        <p:nvSpPr>
          <p:cNvPr id="2" name="Google Shape;1431;p59">
            <a:extLst>
              <a:ext uri="{FF2B5EF4-FFF2-40B4-BE49-F238E27FC236}">
                <a16:creationId xmlns:a16="http://schemas.microsoft.com/office/drawing/2014/main" id="{BCBAE400-FAA8-0DC2-2242-30A052238DC4}"/>
              </a:ext>
            </a:extLst>
          </p:cNvPr>
          <p:cNvSpPr txBox="1">
            <a:spLocks/>
          </p:cNvSpPr>
          <p:nvPr/>
        </p:nvSpPr>
        <p:spPr>
          <a:xfrm>
            <a:off x="829225" y="3271259"/>
            <a:ext cx="2238600" cy="5055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b="1">
                <a:latin typeface="DM Sans" pitchFamily="2" charset="77"/>
              </a:rPr>
              <a:t>Precision </a:t>
            </a:r>
          </a:p>
        </p:txBody>
      </p:sp>
      <p:sp>
        <p:nvSpPr>
          <p:cNvPr id="3" name="Google Shape;1433;p59">
            <a:extLst>
              <a:ext uri="{FF2B5EF4-FFF2-40B4-BE49-F238E27FC236}">
                <a16:creationId xmlns:a16="http://schemas.microsoft.com/office/drawing/2014/main" id="{7A9D028A-0827-9EC2-A49E-5417E7DB1326}"/>
              </a:ext>
            </a:extLst>
          </p:cNvPr>
          <p:cNvSpPr txBox="1">
            <a:spLocks/>
          </p:cNvSpPr>
          <p:nvPr/>
        </p:nvSpPr>
        <p:spPr>
          <a:xfrm>
            <a:off x="3452704" y="3271259"/>
            <a:ext cx="2238600" cy="5055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b="1">
                <a:latin typeface="DM Sans" pitchFamily="2" charset="77"/>
              </a:rPr>
              <a:t>Recall</a:t>
            </a:r>
          </a:p>
        </p:txBody>
      </p:sp>
      <p:sp>
        <p:nvSpPr>
          <p:cNvPr id="4" name="Google Shape;1435;p59">
            <a:extLst>
              <a:ext uri="{FF2B5EF4-FFF2-40B4-BE49-F238E27FC236}">
                <a16:creationId xmlns:a16="http://schemas.microsoft.com/office/drawing/2014/main" id="{26673809-EA85-5947-453F-AC907FBA3CC3}"/>
              </a:ext>
            </a:extLst>
          </p:cNvPr>
          <p:cNvSpPr txBox="1">
            <a:spLocks/>
          </p:cNvSpPr>
          <p:nvPr/>
        </p:nvSpPr>
        <p:spPr>
          <a:xfrm>
            <a:off x="6076182" y="3271259"/>
            <a:ext cx="2238600" cy="5055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b="1">
                <a:latin typeface="DM Sans" pitchFamily="2" charset="77"/>
              </a:rPr>
              <a:t>F1-Score</a:t>
            </a:r>
          </a:p>
        </p:txBody>
      </p:sp>
      <p:sp>
        <p:nvSpPr>
          <p:cNvPr id="5" name="Google Shape;1437;p59">
            <a:extLst>
              <a:ext uri="{FF2B5EF4-FFF2-40B4-BE49-F238E27FC236}">
                <a16:creationId xmlns:a16="http://schemas.microsoft.com/office/drawing/2014/main" id="{B4573F94-6468-516F-9B66-77787C2D549D}"/>
              </a:ext>
            </a:extLst>
          </p:cNvPr>
          <p:cNvSpPr txBox="1">
            <a:spLocks/>
          </p:cNvSpPr>
          <p:nvPr/>
        </p:nvSpPr>
        <p:spPr>
          <a:xfrm>
            <a:off x="3873150" y="1962150"/>
            <a:ext cx="1397700" cy="406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000" b="1">
                <a:solidFill>
                  <a:schemeClr val="bg2"/>
                </a:solidFill>
                <a:latin typeface="Raleway" pitchFamily="2" charset="77"/>
              </a:rPr>
              <a:t>79.9</a:t>
            </a:r>
            <a:r>
              <a:rPr lang="en" sz="3200" b="1">
                <a:solidFill>
                  <a:schemeClr val="bg2"/>
                </a:solidFill>
                <a:latin typeface="Raleway" pitchFamily="2" charset="77"/>
              </a:rPr>
              <a:t>%</a:t>
            </a:r>
          </a:p>
        </p:txBody>
      </p:sp>
      <p:sp>
        <p:nvSpPr>
          <p:cNvPr id="6" name="Google Shape;1438;p59">
            <a:extLst>
              <a:ext uri="{FF2B5EF4-FFF2-40B4-BE49-F238E27FC236}">
                <a16:creationId xmlns:a16="http://schemas.microsoft.com/office/drawing/2014/main" id="{BEFCD04B-D3B0-2217-6C06-3053AB8CE716}"/>
              </a:ext>
            </a:extLst>
          </p:cNvPr>
          <p:cNvSpPr txBox="1">
            <a:spLocks/>
          </p:cNvSpPr>
          <p:nvPr/>
        </p:nvSpPr>
        <p:spPr>
          <a:xfrm>
            <a:off x="6496632" y="1962150"/>
            <a:ext cx="1397700" cy="406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sz="3000" b="1">
                <a:solidFill>
                  <a:schemeClr val="bg2"/>
                </a:solidFill>
                <a:latin typeface="Raleway" pitchFamily="2" charset="77"/>
              </a:rPr>
              <a:t>80.1</a:t>
            </a:r>
            <a:r>
              <a:rPr lang="it-IT" sz="3200" b="1">
                <a:solidFill>
                  <a:schemeClr val="bg2"/>
                </a:solidFill>
                <a:latin typeface="Raleway" pitchFamily="2" charset="77"/>
              </a:rPr>
              <a:t>%</a:t>
            </a:r>
          </a:p>
        </p:txBody>
      </p:sp>
      <p:sp>
        <p:nvSpPr>
          <p:cNvPr id="7" name="Google Shape;1439;p59">
            <a:extLst>
              <a:ext uri="{FF2B5EF4-FFF2-40B4-BE49-F238E27FC236}">
                <a16:creationId xmlns:a16="http://schemas.microsoft.com/office/drawing/2014/main" id="{913B8DF2-D21C-A438-D550-324A6102E9FB}"/>
              </a:ext>
            </a:extLst>
          </p:cNvPr>
          <p:cNvSpPr txBox="1">
            <a:spLocks/>
          </p:cNvSpPr>
          <p:nvPr/>
        </p:nvSpPr>
        <p:spPr>
          <a:xfrm>
            <a:off x="1279125" y="1962150"/>
            <a:ext cx="1398900" cy="406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
                <a:solidFill>
                  <a:schemeClr val="bg2"/>
                </a:solidFill>
              </a:rPr>
              <a:t>80.4%</a:t>
            </a:r>
          </a:p>
        </p:txBody>
      </p:sp>
      <p:sp>
        <p:nvSpPr>
          <p:cNvPr id="8" name="Google Shape;1440;p59">
            <a:extLst>
              <a:ext uri="{FF2B5EF4-FFF2-40B4-BE49-F238E27FC236}">
                <a16:creationId xmlns:a16="http://schemas.microsoft.com/office/drawing/2014/main" id="{F77C598D-EBBA-F6CA-1F52-A68D649B9815}"/>
              </a:ext>
            </a:extLst>
          </p:cNvPr>
          <p:cNvSpPr/>
          <p:nvPr/>
        </p:nvSpPr>
        <p:spPr>
          <a:xfrm>
            <a:off x="1119896" y="1337051"/>
            <a:ext cx="1657200" cy="1657200"/>
          </a:xfrm>
          <a:prstGeom prst="donut">
            <a:avLst>
              <a:gd name="adj" fmla="val 11475"/>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 name="Google Shape;1441;p59">
            <a:extLst>
              <a:ext uri="{FF2B5EF4-FFF2-40B4-BE49-F238E27FC236}">
                <a16:creationId xmlns:a16="http://schemas.microsoft.com/office/drawing/2014/main" id="{82A5A251-F378-5577-24F5-DB9DA9464DEC}"/>
              </a:ext>
            </a:extLst>
          </p:cNvPr>
          <p:cNvSpPr/>
          <p:nvPr/>
        </p:nvSpPr>
        <p:spPr>
          <a:xfrm>
            <a:off x="1119925" y="1337200"/>
            <a:ext cx="1657200" cy="1657200"/>
          </a:xfrm>
          <a:prstGeom prst="blockArc">
            <a:avLst>
              <a:gd name="adj1" fmla="val 16229770"/>
              <a:gd name="adj2" fmla="val 12851425"/>
              <a:gd name="adj3" fmla="val 11479"/>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 name="Sottotitolo 2">
            <a:extLst>
              <a:ext uri="{FF2B5EF4-FFF2-40B4-BE49-F238E27FC236}">
                <a16:creationId xmlns:a16="http://schemas.microsoft.com/office/drawing/2014/main" id="{73D2DA08-FBA7-AF50-03BA-B864C4F9B6A3}"/>
              </a:ext>
            </a:extLst>
          </p:cNvPr>
          <p:cNvSpPr txBox="1">
            <a:spLocks/>
          </p:cNvSpPr>
          <p:nvPr/>
        </p:nvSpPr>
        <p:spPr>
          <a:xfrm>
            <a:off x="1049406" y="3897201"/>
            <a:ext cx="7044999" cy="31283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a:latin typeface="DM Sans" pitchFamily="2" charset="77"/>
              </a:rPr>
              <a:t>Ottenuti con </a:t>
            </a:r>
            <a:r>
              <a:rPr lang="it-IT" b="1">
                <a:latin typeface="DM Sans" pitchFamily="2" charset="77"/>
              </a:rPr>
              <a:t>k = 12 </a:t>
            </a:r>
            <a:r>
              <a:rPr lang="it-IT">
                <a:latin typeface="DM Sans" pitchFamily="2" charset="77"/>
              </a:rPr>
              <a:t>in </a:t>
            </a:r>
            <a:r>
              <a:rPr lang="it-IT" b="1">
                <a:latin typeface="DM Sans" pitchFamily="2" charset="77"/>
              </a:rPr>
              <a:t>762</a:t>
            </a:r>
            <a:r>
              <a:rPr lang="it-IT">
                <a:latin typeface="DM Sans" pitchFamily="2" charset="77"/>
              </a:rPr>
              <a:t> secondi </a:t>
            </a:r>
          </a:p>
        </p:txBody>
      </p:sp>
      <p:sp>
        <p:nvSpPr>
          <p:cNvPr id="11" name="Google Shape;1440;p59">
            <a:extLst>
              <a:ext uri="{FF2B5EF4-FFF2-40B4-BE49-F238E27FC236}">
                <a16:creationId xmlns:a16="http://schemas.microsoft.com/office/drawing/2014/main" id="{CF9D9C49-635D-DA8C-4877-2B13AE104E03}"/>
              </a:ext>
            </a:extLst>
          </p:cNvPr>
          <p:cNvSpPr/>
          <p:nvPr/>
        </p:nvSpPr>
        <p:spPr>
          <a:xfrm>
            <a:off x="6366882" y="1336950"/>
            <a:ext cx="1657200" cy="1657200"/>
          </a:xfrm>
          <a:prstGeom prst="donut">
            <a:avLst>
              <a:gd name="adj" fmla="val 11475"/>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 name="Google Shape;1441;p59">
            <a:extLst>
              <a:ext uri="{FF2B5EF4-FFF2-40B4-BE49-F238E27FC236}">
                <a16:creationId xmlns:a16="http://schemas.microsoft.com/office/drawing/2014/main" id="{D48123E3-BDB8-B381-E764-E4FA8AA352BA}"/>
              </a:ext>
            </a:extLst>
          </p:cNvPr>
          <p:cNvSpPr/>
          <p:nvPr/>
        </p:nvSpPr>
        <p:spPr>
          <a:xfrm>
            <a:off x="6366746" y="1336950"/>
            <a:ext cx="1657200" cy="1657200"/>
          </a:xfrm>
          <a:prstGeom prst="blockArc">
            <a:avLst>
              <a:gd name="adj1" fmla="val 16229770"/>
              <a:gd name="adj2" fmla="val 12851425"/>
              <a:gd name="adj3" fmla="val 11479"/>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 name="Google Shape;1440;p59">
            <a:extLst>
              <a:ext uri="{FF2B5EF4-FFF2-40B4-BE49-F238E27FC236}">
                <a16:creationId xmlns:a16="http://schemas.microsoft.com/office/drawing/2014/main" id="{A521C2B8-E139-7873-3AB3-EFF27CE17286}"/>
              </a:ext>
            </a:extLst>
          </p:cNvPr>
          <p:cNvSpPr/>
          <p:nvPr/>
        </p:nvSpPr>
        <p:spPr>
          <a:xfrm>
            <a:off x="3743306" y="1369161"/>
            <a:ext cx="1657200" cy="1657200"/>
          </a:xfrm>
          <a:prstGeom prst="donut">
            <a:avLst>
              <a:gd name="adj" fmla="val 11475"/>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 name="Google Shape;1441;p59">
            <a:extLst>
              <a:ext uri="{FF2B5EF4-FFF2-40B4-BE49-F238E27FC236}">
                <a16:creationId xmlns:a16="http://schemas.microsoft.com/office/drawing/2014/main" id="{F32D847C-FC5F-03C0-290E-C236FE4F490B}"/>
              </a:ext>
            </a:extLst>
          </p:cNvPr>
          <p:cNvSpPr/>
          <p:nvPr/>
        </p:nvSpPr>
        <p:spPr>
          <a:xfrm>
            <a:off x="3743306" y="1369161"/>
            <a:ext cx="1657200" cy="1657200"/>
          </a:xfrm>
          <a:prstGeom prst="blockArc">
            <a:avLst>
              <a:gd name="adj1" fmla="val 16229770"/>
              <a:gd name="adj2" fmla="val 12851425"/>
              <a:gd name="adj3" fmla="val 11479"/>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extLst>
      <p:ext uri="{BB962C8B-B14F-4D97-AF65-F5344CB8AC3E}">
        <p14:creationId xmlns:p14="http://schemas.microsoft.com/office/powerpoint/2010/main" val="2558399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44"/>
          <p:cNvSpPr txBox="1">
            <a:spLocks noGrp="1"/>
          </p:cNvSpPr>
          <p:nvPr>
            <p:ph type="title"/>
          </p:nvPr>
        </p:nvSpPr>
        <p:spPr>
          <a:xfrm>
            <a:off x="743704" y="1745616"/>
            <a:ext cx="3694200" cy="67194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sz="4400">
                <a:latin typeface="DM Sans" pitchFamily="2" charset="77"/>
              </a:rPr>
              <a:t>Introduzione</a:t>
            </a:r>
            <a:endParaRPr sz="4400">
              <a:latin typeface="DM Sans" pitchFamily="2" charset="77"/>
            </a:endParaRPr>
          </a:p>
        </p:txBody>
      </p:sp>
      <p:sp>
        <p:nvSpPr>
          <p:cNvPr id="575" name="Google Shape;575;p44"/>
          <p:cNvSpPr txBox="1">
            <a:spLocks noGrp="1"/>
          </p:cNvSpPr>
          <p:nvPr>
            <p:ph type="title" idx="2"/>
          </p:nvPr>
        </p:nvSpPr>
        <p:spPr>
          <a:xfrm>
            <a:off x="713225" y="784325"/>
            <a:ext cx="12258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576" name="Google Shape;576;p44"/>
          <p:cNvSpPr txBox="1">
            <a:spLocks noGrp="1"/>
          </p:cNvSpPr>
          <p:nvPr>
            <p:ph type="subTitle" idx="1"/>
          </p:nvPr>
        </p:nvSpPr>
        <p:spPr>
          <a:xfrm>
            <a:off x="756461" y="2332162"/>
            <a:ext cx="3948292" cy="679200"/>
          </a:xfrm>
          <a:prstGeom prst="rect">
            <a:avLst/>
          </a:prstGeom>
        </p:spPr>
        <p:txBody>
          <a:bodyPr spcFirstLastPara="1" wrap="square" lIns="91425" tIns="91425" rIns="91425" bIns="91425" anchor="t" anchorCtr="0">
            <a:noAutofit/>
          </a:bodyPr>
          <a:lstStyle/>
          <a:p>
            <a:pPr marL="0" indent="0"/>
            <a:r>
              <a:rPr lang="it-IT"/>
              <a:t>Descrizione degli obiettivi del progetto </a:t>
            </a:r>
          </a:p>
          <a:p>
            <a:pPr marL="0" lvl="0" indent="0" algn="l" rtl="0">
              <a:spcBef>
                <a:spcPts val="0"/>
              </a:spcBef>
              <a:spcAft>
                <a:spcPts val="0"/>
              </a:spcAft>
              <a:buNone/>
            </a:pPr>
            <a:endParaRPr/>
          </a:p>
        </p:txBody>
      </p:sp>
      <p:grpSp>
        <p:nvGrpSpPr>
          <p:cNvPr id="577" name="Google Shape;577;p44"/>
          <p:cNvGrpSpPr/>
          <p:nvPr/>
        </p:nvGrpSpPr>
        <p:grpSpPr>
          <a:xfrm>
            <a:off x="4730014" y="2047462"/>
            <a:ext cx="4044010" cy="2703515"/>
            <a:chOff x="5239641" y="2196260"/>
            <a:chExt cx="3797905" cy="2538988"/>
          </a:xfrm>
        </p:grpSpPr>
        <p:sp>
          <p:nvSpPr>
            <p:cNvPr id="578" name="Google Shape;578;p44"/>
            <p:cNvSpPr/>
            <p:nvPr/>
          </p:nvSpPr>
          <p:spPr>
            <a:xfrm>
              <a:off x="5822167" y="4286365"/>
              <a:ext cx="448893" cy="301649"/>
            </a:xfrm>
            <a:custGeom>
              <a:avLst/>
              <a:gdLst/>
              <a:ahLst/>
              <a:cxnLst/>
              <a:rect l="l" t="t" r="r" b="b"/>
              <a:pathLst>
                <a:path w="4125" h="2772" extrusionOk="0">
                  <a:moveTo>
                    <a:pt x="1448" y="0"/>
                  </a:moveTo>
                  <a:lnTo>
                    <a:pt x="115" y="2143"/>
                  </a:lnTo>
                  <a:cubicBezTo>
                    <a:pt x="0" y="2334"/>
                    <a:pt x="57" y="2591"/>
                    <a:pt x="248" y="2705"/>
                  </a:cubicBezTo>
                  <a:cubicBezTo>
                    <a:pt x="315" y="2743"/>
                    <a:pt x="391" y="2772"/>
                    <a:pt x="467" y="2772"/>
                  </a:cubicBezTo>
                  <a:lnTo>
                    <a:pt x="3191" y="2772"/>
                  </a:lnTo>
                  <a:cubicBezTo>
                    <a:pt x="2963" y="2772"/>
                    <a:pt x="2782" y="2591"/>
                    <a:pt x="2782" y="2362"/>
                  </a:cubicBezTo>
                  <a:cubicBezTo>
                    <a:pt x="2782" y="2286"/>
                    <a:pt x="2801" y="2210"/>
                    <a:pt x="2839" y="2143"/>
                  </a:cubicBezTo>
                  <a:lnTo>
                    <a:pt x="4125" y="38"/>
                  </a:lnTo>
                  <a:lnTo>
                    <a:pt x="1448" y="0"/>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4"/>
            <p:cNvSpPr/>
            <p:nvPr/>
          </p:nvSpPr>
          <p:spPr>
            <a:xfrm>
              <a:off x="5542276" y="3292295"/>
              <a:ext cx="1239815" cy="1045978"/>
            </a:xfrm>
            <a:custGeom>
              <a:avLst/>
              <a:gdLst/>
              <a:ahLst/>
              <a:cxnLst/>
              <a:rect l="l" t="t" r="r" b="b"/>
              <a:pathLst>
                <a:path w="11393" h="9612" extrusionOk="0">
                  <a:moveTo>
                    <a:pt x="353" y="1"/>
                  </a:moveTo>
                  <a:cubicBezTo>
                    <a:pt x="162" y="1"/>
                    <a:pt x="1" y="153"/>
                    <a:pt x="1" y="344"/>
                  </a:cubicBezTo>
                  <a:lnTo>
                    <a:pt x="1" y="9268"/>
                  </a:lnTo>
                  <a:cubicBezTo>
                    <a:pt x="1" y="9459"/>
                    <a:pt x="162" y="9611"/>
                    <a:pt x="353" y="9611"/>
                  </a:cubicBezTo>
                  <a:lnTo>
                    <a:pt x="11040" y="9611"/>
                  </a:lnTo>
                  <a:cubicBezTo>
                    <a:pt x="11231" y="9611"/>
                    <a:pt x="11392" y="9459"/>
                    <a:pt x="11392" y="9268"/>
                  </a:cubicBezTo>
                  <a:lnTo>
                    <a:pt x="11392" y="344"/>
                  </a:lnTo>
                  <a:cubicBezTo>
                    <a:pt x="11392" y="153"/>
                    <a:pt x="11231" y="1"/>
                    <a:pt x="11040" y="1"/>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4"/>
            <p:cNvSpPr/>
            <p:nvPr/>
          </p:nvSpPr>
          <p:spPr>
            <a:xfrm>
              <a:off x="5589940" y="3292295"/>
              <a:ext cx="1238835" cy="1045978"/>
            </a:xfrm>
            <a:custGeom>
              <a:avLst/>
              <a:gdLst/>
              <a:ahLst/>
              <a:cxnLst/>
              <a:rect l="l" t="t" r="r" b="b"/>
              <a:pathLst>
                <a:path w="11384" h="9612" extrusionOk="0">
                  <a:moveTo>
                    <a:pt x="344" y="1"/>
                  </a:moveTo>
                  <a:cubicBezTo>
                    <a:pt x="153" y="1"/>
                    <a:pt x="1" y="153"/>
                    <a:pt x="1" y="344"/>
                  </a:cubicBezTo>
                  <a:lnTo>
                    <a:pt x="1" y="9268"/>
                  </a:lnTo>
                  <a:cubicBezTo>
                    <a:pt x="1" y="9459"/>
                    <a:pt x="153" y="9611"/>
                    <a:pt x="344" y="9611"/>
                  </a:cubicBezTo>
                  <a:lnTo>
                    <a:pt x="11031" y="9611"/>
                  </a:lnTo>
                  <a:cubicBezTo>
                    <a:pt x="11231" y="9611"/>
                    <a:pt x="11383" y="9459"/>
                    <a:pt x="11383" y="9268"/>
                  </a:cubicBezTo>
                  <a:lnTo>
                    <a:pt x="11383" y="344"/>
                  </a:lnTo>
                  <a:cubicBezTo>
                    <a:pt x="11383" y="153"/>
                    <a:pt x="11231" y="1"/>
                    <a:pt x="11031" y="1"/>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4"/>
            <p:cNvSpPr/>
            <p:nvPr/>
          </p:nvSpPr>
          <p:spPr>
            <a:xfrm>
              <a:off x="5589940" y="3292295"/>
              <a:ext cx="1238835" cy="858372"/>
            </a:xfrm>
            <a:custGeom>
              <a:avLst/>
              <a:gdLst/>
              <a:ahLst/>
              <a:cxnLst/>
              <a:rect l="l" t="t" r="r" b="b"/>
              <a:pathLst>
                <a:path w="11384" h="7888" extrusionOk="0">
                  <a:moveTo>
                    <a:pt x="382" y="1"/>
                  </a:moveTo>
                  <a:cubicBezTo>
                    <a:pt x="172" y="1"/>
                    <a:pt x="1" y="172"/>
                    <a:pt x="1" y="382"/>
                  </a:cubicBezTo>
                  <a:lnTo>
                    <a:pt x="1" y="7887"/>
                  </a:lnTo>
                  <a:lnTo>
                    <a:pt x="11383" y="7887"/>
                  </a:lnTo>
                  <a:lnTo>
                    <a:pt x="11383" y="382"/>
                  </a:lnTo>
                  <a:cubicBezTo>
                    <a:pt x="11383" y="172"/>
                    <a:pt x="11212" y="1"/>
                    <a:pt x="11002" y="1"/>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4"/>
            <p:cNvSpPr/>
            <p:nvPr/>
          </p:nvSpPr>
          <p:spPr>
            <a:xfrm>
              <a:off x="5641740" y="3333755"/>
              <a:ext cx="1135127" cy="759890"/>
            </a:xfrm>
            <a:custGeom>
              <a:avLst/>
              <a:gdLst/>
              <a:ahLst/>
              <a:cxnLst/>
              <a:rect l="l" t="t" r="r" b="b"/>
              <a:pathLst>
                <a:path w="10431" h="6983" extrusionOk="0">
                  <a:moveTo>
                    <a:pt x="1" y="1"/>
                  </a:moveTo>
                  <a:lnTo>
                    <a:pt x="1" y="6982"/>
                  </a:lnTo>
                  <a:lnTo>
                    <a:pt x="10431" y="6982"/>
                  </a:lnTo>
                  <a:lnTo>
                    <a:pt x="10431"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4"/>
            <p:cNvSpPr/>
            <p:nvPr/>
          </p:nvSpPr>
          <p:spPr>
            <a:xfrm>
              <a:off x="6359098" y="3374236"/>
              <a:ext cx="287183" cy="331792"/>
            </a:xfrm>
            <a:custGeom>
              <a:avLst/>
              <a:gdLst/>
              <a:ahLst/>
              <a:cxnLst/>
              <a:rect l="l" t="t" r="r" b="b"/>
              <a:pathLst>
                <a:path w="2639" h="3049" extrusionOk="0">
                  <a:moveTo>
                    <a:pt x="1324" y="0"/>
                  </a:moveTo>
                  <a:lnTo>
                    <a:pt x="0" y="762"/>
                  </a:lnTo>
                  <a:lnTo>
                    <a:pt x="0" y="2277"/>
                  </a:lnTo>
                  <a:lnTo>
                    <a:pt x="1324" y="3048"/>
                  </a:lnTo>
                  <a:lnTo>
                    <a:pt x="2639" y="2277"/>
                  </a:lnTo>
                  <a:lnTo>
                    <a:pt x="2639" y="762"/>
                  </a:lnTo>
                  <a:lnTo>
                    <a:pt x="1324" y="0"/>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4"/>
            <p:cNvSpPr/>
            <p:nvPr/>
          </p:nvSpPr>
          <p:spPr>
            <a:xfrm>
              <a:off x="6002486" y="3573159"/>
              <a:ext cx="234404" cy="270635"/>
            </a:xfrm>
            <a:custGeom>
              <a:avLst/>
              <a:gdLst/>
              <a:ahLst/>
              <a:cxnLst/>
              <a:rect l="l" t="t" r="r" b="b"/>
              <a:pathLst>
                <a:path w="2154" h="2487" extrusionOk="0">
                  <a:moveTo>
                    <a:pt x="1077" y="1"/>
                  </a:moveTo>
                  <a:lnTo>
                    <a:pt x="1" y="620"/>
                  </a:lnTo>
                  <a:lnTo>
                    <a:pt x="1" y="1868"/>
                  </a:lnTo>
                  <a:lnTo>
                    <a:pt x="1077" y="2487"/>
                  </a:lnTo>
                  <a:lnTo>
                    <a:pt x="2153" y="1868"/>
                  </a:lnTo>
                  <a:lnTo>
                    <a:pt x="2153" y="620"/>
                  </a:lnTo>
                  <a:lnTo>
                    <a:pt x="1077" y="1"/>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4"/>
            <p:cNvSpPr/>
            <p:nvPr/>
          </p:nvSpPr>
          <p:spPr>
            <a:xfrm>
              <a:off x="5863629" y="3360742"/>
              <a:ext cx="234295" cy="271615"/>
            </a:xfrm>
            <a:custGeom>
              <a:avLst/>
              <a:gdLst/>
              <a:ahLst/>
              <a:cxnLst/>
              <a:rect l="l" t="t" r="r" b="b"/>
              <a:pathLst>
                <a:path w="2153" h="2496" extrusionOk="0">
                  <a:moveTo>
                    <a:pt x="1077" y="0"/>
                  </a:moveTo>
                  <a:lnTo>
                    <a:pt x="0" y="629"/>
                  </a:lnTo>
                  <a:lnTo>
                    <a:pt x="0" y="1867"/>
                  </a:lnTo>
                  <a:lnTo>
                    <a:pt x="1077" y="2496"/>
                  </a:lnTo>
                  <a:lnTo>
                    <a:pt x="2153" y="1867"/>
                  </a:lnTo>
                  <a:lnTo>
                    <a:pt x="2153" y="629"/>
                  </a:lnTo>
                  <a:lnTo>
                    <a:pt x="1077" y="0"/>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4"/>
            <p:cNvSpPr/>
            <p:nvPr/>
          </p:nvSpPr>
          <p:spPr>
            <a:xfrm>
              <a:off x="5863629" y="3782529"/>
              <a:ext cx="234295" cy="270635"/>
            </a:xfrm>
            <a:custGeom>
              <a:avLst/>
              <a:gdLst/>
              <a:ahLst/>
              <a:cxnLst/>
              <a:rect l="l" t="t" r="r" b="b"/>
              <a:pathLst>
                <a:path w="2153" h="2487" extrusionOk="0">
                  <a:moveTo>
                    <a:pt x="1077" y="1"/>
                  </a:moveTo>
                  <a:lnTo>
                    <a:pt x="0" y="620"/>
                  </a:lnTo>
                  <a:lnTo>
                    <a:pt x="0" y="1858"/>
                  </a:lnTo>
                  <a:lnTo>
                    <a:pt x="1077" y="2487"/>
                  </a:lnTo>
                  <a:lnTo>
                    <a:pt x="2153" y="1858"/>
                  </a:lnTo>
                  <a:lnTo>
                    <a:pt x="2153" y="620"/>
                  </a:lnTo>
                  <a:lnTo>
                    <a:pt x="1077" y="1"/>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4"/>
            <p:cNvSpPr/>
            <p:nvPr/>
          </p:nvSpPr>
          <p:spPr>
            <a:xfrm>
              <a:off x="5720527" y="3573159"/>
              <a:ext cx="235492" cy="270635"/>
            </a:xfrm>
            <a:custGeom>
              <a:avLst/>
              <a:gdLst/>
              <a:ahLst/>
              <a:cxnLst/>
              <a:rect l="l" t="t" r="r" b="b"/>
              <a:pathLst>
                <a:path w="2164" h="2487" extrusionOk="0">
                  <a:moveTo>
                    <a:pt x="1087" y="1"/>
                  </a:moveTo>
                  <a:lnTo>
                    <a:pt x="1" y="620"/>
                  </a:lnTo>
                  <a:lnTo>
                    <a:pt x="1" y="1868"/>
                  </a:lnTo>
                  <a:lnTo>
                    <a:pt x="1087" y="2487"/>
                  </a:lnTo>
                  <a:lnTo>
                    <a:pt x="2163" y="1868"/>
                  </a:lnTo>
                  <a:lnTo>
                    <a:pt x="2163" y="620"/>
                  </a:lnTo>
                  <a:lnTo>
                    <a:pt x="1087" y="1"/>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4"/>
            <p:cNvSpPr/>
            <p:nvPr/>
          </p:nvSpPr>
          <p:spPr>
            <a:xfrm>
              <a:off x="6377706" y="3791887"/>
              <a:ext cx="250945" cy="109"/>
            </a:xfrm>
            <a:custGeom>
              <a:avLst/>
              <a:gdLst/>
              <a:ahLst/>
              <a:cxnLst/>
              <a:rect l="l" t="t" r="r" b="b"/>
              <a:pathLst>
                <a:path w="2306" h="1" fill="none" extrusionOk="0">
                  <a:moveTo>
                    <a:pt x="1" y="1"/>
                  </a:moveTo>
                  <a:lnTo>
                    <a:pt x="2306" y="1"/>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4"/>
            <p:cNvSpPr/>
            <p:nvPr/>
          </p:nvSpPr>
          <p:spPr>
            <a:xfrm>
              <a:off x="6377706" y="3842706"/>
              <a:ext cx="250945" cy="109"/>
            </a:xfrm>
            <a:custGeom>
              <a:avLst/>
              <a:gdLst/>
              <a:ahLst/>
              <a:cxnLst/>
              <a:rect l="l" t="t" r="r" b="b"/>
              <a:pathLst>
                <a:path w="2306" h="1" fill="none" extrusionOk="0">
                  <a:moveTo>
                    <a:pt x="1" y="0"/>
                  </a:moveTo>
                  <a:lnTo>
                    <a:pt x="2306" y="0"/>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4"/>
            <p:cNvSpPr/>
            <p:nvPr/>
          </p:nvSpPr>
          <p:spPr>
            <a:xfrm>
              <a:off x="6377706" y="3893525"/>
              <a:ext cx="250945" cy="109"/>
            </a:xfrm>
            <a:custGeom>
              <a:avLst/>
              <a:gdLst/>
              <a:ahLst/>
              <a:cxnLst/>
              <a:rect l="l" t="t" r="r" b="b"/>
              <a:pathLst>
                <a:path w="2306" h="1" fill="none" extrusionOk="0">
                  <a:moveTo>
                    <a:pt x="1" y="0"/>
                  </a:moveTo>
                  <a:lnTo>
                    <a:pt x="2306" y="0"/>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4"/>
            <p:cNvSpPr/>
            <p:nvPr/>
          </p:nvSpPr>
          <p:spPr>
            <a:xfrm>
              <a:off x="7028682" y="2763538"/>
              <a:ext cx="465543" cy="746505"/>
            </a:xfrm>
            <a:custGeom>
              <a:avLst/>
              <a:gdLst/>
              <a:ahLst/>
              <a:cxnLst/>
              <a:rect l="l" t="t" r="r" b="b"/>
              <a:pathLst>
                <a:path w="4278" h="6860" extrusionOk="0">
                  <a:moveTo>
                    <a:pt x="891" y="0"/>
                  </a:moveTo>
                  <a:cubicBezTo>
                    <a:pt x="882" y="0"/>
                    <a:pt x="874" y="1"/>
                    <a:pt x="867" y="2"/>
                  </a:cubicBezTo>
                  <a:cubicBezTo>
                    <a:pt x="591" y="40"/>
                    <a:pt x="0" y="1545"/>
                    <a:pt x="39" y="2174"/>
                  </a:cubicBezTo>
                  <a:cubicBezTo>
                    <a:pt x="77" y="2812"/>
                    <a:pt x="791" y="3640"/>
                    <a:pt x="991" y="3917"/>
                  </a:cubicBezTo>
                  <a:cubicBezTo>
                    <a:pt x="1191" y="4202"/>
                    <a:pt x="1658" y="5707"/>
                    <a:pt x="1982" y="6184"/>
                  </a:cubicBezTo>
                  <a:cubicBezTo>
                    <a:pt x="2296" y="6660"/>
                    <a:pt x="2334" y="6860"/>
                    <a:pt x="2334" y="6860"/>
                  </a:cubicBezTo>
                  <a:lnTo>
                    <a:pt x="4277" y="5669"/>
                  </a:lnTo>
                  <a:cubicBezTo>
                    <a:pt x="4277" y="5669"/>
                    <a:pt x="3849" y="4831"/>
                    <a:pt x="3763" y="4317"/>
                  </a:cubicBezTo>
                  <a:cubicBezTo>
                    <a:pt x="3687" y="3812"/>
                    <a:pt x="3334" y="2297"/>
                    <a:pt x="3010" y="1583"/>
                  </a:cubicBezTo>
                  <a:cubicBezTo>
                    <a:pt x="2704" y="887"/>
                    <a:pt x="1230" y="0"/>
                    <a:pt x="8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4"/>
            <p:cNvSpPr/>
            <p:nvPr/>
          </p:nvSpPr>
          <p:spPr>
            <a:xfrm>
              <a:off x="7028682" y="2758533"/>
              <a:ext cx="465543" cy="751511"/>
            </a:xfrm>
            <a:custGeom>
              <a:avLst/>
              <a:gdLst/>
              <a:ahLst/>
              <a:cxnLst/>
              <a:rect l="l" t="t" r="r" b="b"/>
              <a:pathLst>
                <a:path w="4278" h="6906" fill="none" extrusionOk="0">
                  <a:moveTo>
                    <a:pt x="4277" y="5715"/>
                  </a:moveTo>
                  <a:cubicBezTo>
                    <a:pt x="4277" y="5715"/>
                    <a:pt x="3849" y="4877"/>
                    <a:pt x="3763" y="4363"/>
                  </a:cubicBezTo>
                  <a:cubicBezTo>
                    <a:pt x="3687" y="3858"/>
                    <a:pt x="3334" y="2343"/>
                    <a:pt x="3010" y="1629"/>
                  </a:cubicBezTo>
                  <a:cubicBezTo>
                    <a:pt x="2696" y="915"/>
                    <a:pt x="1153" y="0"/>
                    <a:pt x="867" y="48"/>
                  </a:cubicBezTo>
                  <a:cubicBezTo>
                    <a:pt x="591" y="86"/>
                    <a:pt x="0" y="1591"/>
                    <a:pt x="39" y="2220"/>
                  </a:cubicBezTo>
                  <a:cubicBezTo>
                    <a:pt x="77" y="2858"/>
                    <a:pt x="791" y="3686"/>
                    <a:pt x="991" y="3963"/>
                  </a:cubicBezTo>
                  <a:cubicBezTo>
                    <a:pt x="1191" y="4248"/>
                    <a:pt x="1658" y="5753"/>
                    <a:pt x="1982" y="6230"/>
                  </a:cubicBezTo>
                  <a:cubicBezTo>
                    <a:pt x="2296" y="6706"/>
                    <a:pt x="2334" y="6906"/>
                    <a:pt x="2334" y="6906"/>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4"/>
            <p:cNvSpPr/>
            <p:nvPr/>
          </p:nvSpPr>
          <p:spPr>
            <a:xfrm>
              <a:off x="6894940" y="2930359"/>
              <a:ext cx="198057" cy="163012"/>
            </a:xfrm>
            <a:custGeom>
              <a:avLst/>
              <a:gdLst/>
              <a:ahLst/>
              <a:cxnLst/>
              <a:rect l="l" t="t" r="r" b="b"/>
              <a:pathLst>
                <a:path w="1820" h="1498" extrusionOk="0">
                  <a:moveTo>
                    <a:pt x="445" y="0"/>
                  </a:moveTo>
                  <a:cubicBezTo>
                    <a:pt x="393" y="0"/>
                    <a:pt x="349" y="4"/>
                    <a:pt x="315" y="12"/>
                  </a:cubicBezTo>
                  <a:cubicBezTo>
                    <a:pt x="1" y="88"/>
                    <a:pt x="163" y="488"/>
                    <a:pt x="601" y="612"/>
                  </a:cubicBezTo>
                  <a:cubicBezTo>
                    <a:pt x="829" y="669"/>
                    <a:pt x="1058" y="764"/>
                    <a:pt x="1248" y="907"/>
                  </a:cubicBezTo>
                  <a:lnTo>
                    <a:pt x="1649" y="1498"/>
                  </a:lnTo>
                  <a:lnTo>
                    <a:pt x="1820" y="250"/>
                  </a:lnTo>
                  <a:cubicBezTo>
                    <a:pt x="1820" y="250"/>
                    <a:pt x="873" y="0"/>
                    <a:pt x="4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4"/>
            <p:cNvSpPr/>
            <p:nvPr/>
          </p:nvSpPr>
          <p:spPr>
            <a:xfrm>
              <a:off x="6894940" y="2923286"/>
              <a:ext cx="198057" cy="170086"/>
            </a:xfrm>
            <a:custGeom>
              <a:avLst/>
              <a:gdLst/>
              <a:ahLst/>
              <a:cxnLst/>
              <a:rect l="l" t="t" r="r" b="b"/>
              <a:pathLst>
                <a:path w="1820" h="1563" fill="none" extrusionOk="0">
                  <a:moveTo>
                    <a:pt x="1820" y="315"/>
                  </a:moveTo>
                  <a:cubicBezTo>
                    <a:pt x="1820" y="315"/>
                    <a:pt x="629" y="1"/>
                    <a:pt x="315" y="77"/>
                  </a:cubicBezTo>
                  <a:cubicBezTo>
                    <a:pt x="1" y="153"/>
                    <a:pt x="163" y="553"/>
                    <a:pt x="601" y="677"/>
                  </a:cubicBezTo>
                  <a:cubicBezTo>
                    <a:pt x="829" y="734"/>
                    <a:pt x="1058" y="829"/>
                    <a:pt x="1248" y="972"/>
                  </a:cubicBezTo>
                  <a:lnTo>
                    <a:pt x="1649" y="1563"/>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4"/>
            <p:cNvSpPr/>
            <p:nvPr/>
          </p:nvSpPr>
          <p:spPr>
            <a:xfrm>
              <a:off x="7124011" y="2707714"/>
              <a:ext cx="103817" cy="465532"/>
            </a:xfrm>
            <a:custGeom>
              <a:avLst/>
              <a:gdLst/>
              <a:ahLst/>
              <a:cxnLst/>
              <a:rect l="l" t="t" r="r" b="b"/>
              <a:pathLst>
                <a:path w="954" h="4278" extrusionOk="0">
                  <a:moveTo>
                    <a:pt x="1" y="1"/>
                  </a:moveTo>
                  <a:lnTo>
                    <a:pt x="1" y="3896"/>
                  </a:lnTo>
                  <a:cubicBezTo>
                    <a:pt x="1" y="4106"/>
                    <a:pt x="172" y="4277"/>
                    <a:pt x="382" y="4277"/>
                  </a:cubicBezTo>
                  <a:lnTo>
                    <a:pt x="563" y="4277"/>
                  </a:lnTo>
                  <a:cubicBezTo>
                    <a:pt x="782" y="4277"/>
                    <a:pt x="953" y="4106"/>
                    <a:pt x="953" y="3896"/>
                  </a:cubicBezTo>
                  <a:lnTo>
                    <a:pt x="953"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4"/>
            <p:cNvSpPr/>
            <p:nvPr/>
          </p:nvSpPr>
          <p:spPr>
            <a:xfrm>
              <a:off x="7104314" y="2690085"/>
              <a:ext cx="142122" cy="39502"/>
            </a:xfrm>
            <a:custGeom>
              <a:avLst/>
              <a:gdLst/>
              <a:ahLst/>
              <a:cxnLst/>
              <a:rect l="l" t="t" r="r" b="b"/>
              <a:pathLst>
                <a:path w="1306" h="363" extrusionOk="0">
                  <a:moveTo>
                    <a:pt x="1" y="1"/>
                  </a:moveTo>
                  <a:lnTo>
                    <a:pt x="1" y="363"/>
                  </a:lnTo>
                  <a:lnTo>
                    <a:pt x="1306" y="363"/>
                  </a:lnTo>
                  <a:lnTo>
                    <a:pt x="1306" y="1"/>
                  </a:lnTo>
                  <a:close/>
                </a:path>
              </a:pathLst>
            </a:custGeom>
            <a:solidFill>
              <a:srgbClr val="FFFFFF"/>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4"/>
            <p:cNvSpPr/>
            <p:nvPr/>
          </p:nvSpPr>
          <p:spPr>
            <a:xfrm>
              <a:off x="7046312" y="2688888"/>
              <a:ext cx="110346" cy="97067"/>
            </a:xfrm>
            <a:custGeom>
              <a:avLst/>
              <a:gdLst/>
              <a:ahLst/>
              <a:cxnLst/>
              <a:rect l="l" t="t" r="r" b="b"/>
              <a:pathLst>
                <a:path w="1014" h="892" extrusionOk="0">
                  <a:moveTo>
                    <a:pt x="413" y="1"/>
                  </a:moveTo>
                  <a:cubicBezTo>
                    <a:pt x="256" y="1"/>
                    <a:pt x="0" y="56"/>
                    <a:pt x="0" y="412"/>
                  </a:cubicBezTo>
                  <a:cubicBezTo>
                    <a:pt x="0" y="726"/>
                    <a:pt x="146" y="891"/>
                    <a:pt x="334" y="891"/>
                  </a:cubicBezTo>
                  <a:cubicBezTo>
                    <a:pt x="453" y="891"/>
                    <a:pt x="589" y="825"/>
                    <a:pt x="715" y="688"/>
                  </a:cubicBezTo>
                  <a:cubicBezTo>
                    <a:pt x="1013" y="344"/>
                    <a:pt x="848" y="9"/>
                    <a:pt x="577" y="9"/>
                  </a:cubicBezTo>
                  <a:cubicBezTo>
                    <a:pt x="563" y="9"/>
                    <a:pt x="548" y="10"/>
                    <a:pt x="534" y="12"/>
                  </a:cubicBezTo>
                  <a:cubicBezTo>
                    <a:pt x="534" y="12"/>
                    <a:pt x="483" y="1"/>
                    <a:pt x="413" y="1"/>
                  </a:cubicBez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4"/>
            <p:cNvSpPr/>
            <p:nvPr/>
          </p:nvSpPr>
          <p:spPr>
            <a:xfrm>
              <a:off x="7193984" y="2704884"/>
              <a:ext cx="210027" cy="378149"/>
            </a:xfrm>
            <a:custGeom>
              <a:avLst/>
              <a:gdLst/>
              <a:ahLst/>
              <a:cxnLst/>
              <a:rect l="l" t="t" r="r" b="b"/>
              <a:pathLst>
                <a:path w="1930" h="3475" extrusionOk="0">
                  <a:moveTo>
                    <a:pt x="250" y="0"/>
                  </a:moveTo>
                  <a:cubicBezTo>
                    <a:pt x="116" y="0"/>
                    <a:pt x="0" y="524"/>
                    <a:pt x="110" y="693"/>
                  </a:cubicBezTo>
                  <a:cubicBezTo>
                    <a:pt x="224" y="893"/>
                    <a:pt x="463" y="1370"/>
                    <a:pt x="463" y="1370"/>
                  </a:cubicBezTo>
                  <a:cubicBezTo>
                    <a:pt x="463" y="1370"/>
                    <a:pt x="63" y="3075"/>
                    <a:pt x="586" y="3475"/>
                  </a:cubicBezTo>
                  <a:lnTo>
                    <a:pt x="1929" y="3389"/>
                  </a:lnTo>
                  <a:cubicBezTo>
                    <a:pt x="1929" y="3389"/>
                    <a:pt x="1615" y="1932"/>
                    <a:pt x="1377" y="1331"/>
                  </a:cubicBezTo>
                  <a:cubicBezTo>
                    <a:pt x="1139" y="741"/>
                    <a:pt x="463" y="188"/>
                    <a:pt x="301" y="27"/>
                  </a:cubicBezTo>
                  <a:cubicBezTo>
                    <a:pt x="284" y="9"/>
                    <a:pt x="267" y="0"/>
                    <a:pt x="2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4"/>
            <p:cNvSpPr/>
            <p:nvPr/>
          </p:nvSpPr>
          <p:spPr>
            <a:xfrm>
              <a:off x="7192460" y="2690085"/>
              <a:ext cx="211551" cy="392949"/>
            </a:xfrm>
            <a:custGeom>
              <a:avLst/>
              <a:gdLst/>
              <a:ahLst/>
              <a:cxnLst/>
              <a:rect l="l" t="t" r="r" b="b"/>
              <a:pathLst>
                <a:path w="1944" h="3611" fill="none" extrusionOk="0">
                  <a:moveTo>
                    <a:pt x="1943" y="3525"/>
                  </a:moveTo>
                  <a:cubicBezTo>
                    <a:pt x="1943" y="3525"/>
                    <a:pt x="1629" y="2068"/>
                    <a:pt x="1391" y="1467"/>
                  </a:cubicBezTo>
                  <a:cubicBezTo>
                    <a:pt x="1153" y="877"/>
                    <a:pt x="477" y="324"/>
                    <a:pt x="315" y="163"/>
                  </a:cubicBezTo>
                  <a:cubicBezTo>
                    <a:pt x="162" y="1"/>
                    <a:pt x="0" y="639"/>
                    <a:pt x="124" y="829"/>
                  </a:cubicBezTo>
                  <a:cubicBezTo>
                    <a:pt x="238" y="1029"/>
                    <a:pt x="477" y="1506"/>
                    <a:pt x="477" y="1506"/>
                  </a:cubicBezTo>
                  <a:cubicBezTo>
                    <a:pt x="477" y="1506"/>
                    <a:pt x="77" y="3211"/>
                    <a:pt x="600" y="3611"/>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4"/>
            <p:cNvSpPr/>
            <p:nvPr/>
          </p:nvSpPr>
          <p:spPr>
            <a:xfrm>
              <a:off x="7002783" y="2870399"/>
              <a:ext cx="141796" cy="73236"/>
            </a:xfrm>
            <a:custGeom>
              <a:avLst/>
              <a:gdLst/>
              <a:ahLst/>
              <a:cxnLst/>
              <a:rect l="l" t="t" r="r" b="b"/>
              <a:pathLst>
                <a:path w="1303" h="673" extrusionOk="0">
                  <a:moveTo>
                    <a:pt x="720" y="1"/>
                  </a:moveTo>
                  <a:cubicBezTo>
                    <a:pt x="480" y="1"/>
                    <a:pt x="132" y="32"/>
                    <a:pt x="76" y="210"/>
                  </a:cubicBezTo>
                  <a:cubicBezTo>
                    <a:pt x="0" y="487"/>
                    <a:pt x="162" y="649"/>
                    <a:pt x="400" y="649"/>
                  </a:cubicBezTo>
                  <a:cubicBezTo>
                    <a:pt x="508" y="649"/>
                    <a:pt x="688" y="672"/>
                    <a:pt x="857" y="672"/>
                  </a:cubicBezTo>
                  <a:cubicBezTo>
                    <a:pt x="1060" y="672"/>
                    <a:pt x="1246" y="638"/>
                    <a:pt x="1267" y="487"/>
                  </a:cubicBezTo>
                  <a:cubicBezTo>
                    <a:pt x="1302" y="230"/>
                    <a:pt x="1239" y="6"/>
                    <a:pt x="1009" y="6"/>
                  </a:cubicBezTo>
                  <a:cubicBezTo>
                    <a:pt x="991" y="6"/>
                    <a:pt x="972" y="8"/>
                    <a:pt x="953" y="10"/>
                  </a:cubicBezTo>
                  <a:cubicBezTo>
                    <a:pt x="953" y="10"/>
                    <a:pt x="853" y="1"/>
                    <a:pt x="720" y="1"/>
                  </a:cubicBez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4"/>
            <p:cNvSpPr/>
            <p:nvPr/>
          </p:nvSpPr>
          <p:spPr>
            <a:xfrm>
              <a:off x="7011053" y="2796837"/>
              <a:ext cx="142884" cy="73127"/>
            </a:xfrm>
            <a:custGeom>
              <a:avLst/>
              <a:gdLst/>
              <a:ahLst/>
              <a:cxnLst/>
              <a:rect l="l" t="t" r="r" b="b"/>
              <a:pathLst>
                <a:path w="1313" h="672" extrusionOk="0">
                  <a:moveTo>
                    <a:pt x="721" y="1"/>
                  </a:moveTo>
                  <a:cubicBezTo>
                    <a:pt x="481" y="1"/>
                    <a:pt x="135" y="32"/>
                    <a:pt x="86" y="210"/>
                  </a:cubicBezTo>
                  <a:cubicBezTo>
                    <a:pt x="0" y="486"/>
                    <a:pt x="162" y="648"/>
                    <a:pt x="401" y="648"/>
                  </a:cubicBezTo>
                  <a:cubicBezTo>
                    <a:pt x="508" y="648"/>
                    <a:pt x="690" y="672"/>
                    <a:pt x="861" y="672"/>
                  </a:cubicBezTo>
                  <a:cubicBezTo>
                    <a:pt x="1067" y="672"/>
                    <a:pt x="1256" y="638"/>
                    <a:pt x="1277" y="486"/>
                  </a:cubicBezTo>
                  <a:cubicBezTo>
                    <a:pt x="1312" y="230"/>
                    <a:pt x="1241" y="6"/>
                    <a:pt x="1009" y="6"/>
                  </a:cubicBezTo>
                  <a:cubicBezTo>
                    <a:pt x="991" y="6"/>
                    <a:pt x="973" y="7"/>
                    <a:pt x="953" y="10"/>
                  </a:cubicBezTo>
                  <a:cubicBezTo>
                    <a:pt x="953" y="10"/>
                    <a:pt x="853" y="1"/>
                    <a:pt x="721" y="1"/>
                  </a:cubicBez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4"/>
            <p:cNvSpPr/>
            <p:nvPr/>
          </p:nvSpPr>
          <p:spPr>
            <a:xfrm>
              <a:off x="7231854" y="3324397"/>
              <a:ext cx="806484" cy="888515"/>
            </a:xfrm>
            <a:custGeom>
              <a:avLst/>
              <a:gdLst/>
              <a:ahLst/>
              <a:cxnLst/>
              <a:rect l="l" t="t" r="r" b="b"/>
              <a:pathLst>
                <a:path w="7411" h="8165" extrusionOk="0">
                  <a:moveTo>
                    <a:pt x="2334" y="1"/>
                  </a:moveTo>
                  <a:lnTo>
                    <a:pt x="0" y="1382"/>
                  </a:lnTo>
                  <a:cubicBezTo>
                    <a:pt x="0" y="1382"/>
                    <a:pt x="867" y="2973"/>
                    <a:pt x="1343" y="4316"/>
                  </a:cubicBezTo>
                  <a:cubicBezTo>
                    <a:pt x="1816" y="5658"/>
                    <a:pt x="2758" y="8164"/>
                    <a:pt x="4318" y="8164"/>
                  </a:cubicBezTo>
                  <a:cubicBezTo>
                    <a:pt x="4330" y="8164"/>
                    <a:pt x="4341" y="8164"/>
                    <a:pt x="4353" y="8164"/>
                  </a:cubicBezTo>
                  <a:cubicBezTo>
                    <a:pt x="5934" y="8116"/>
                    <a:pt x="7411" y="6097"/>
                    <a:pt x="7411" y="6097"/>
                  </a:cubicBezTo>
                  <a:lnTo>
                    <a:pt x="5582" y="791"/>
                  </a:lnTo>
                  <a:lnTo>
                    <a:pt x="3963" y="3011"/>
                  </a:lnTo>
                  <a:lnTo>
                    <a:pt x="23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4"/>
            <p:cNvSpPr/>
            <p:nvPr/>
          </p:nvSpPr>
          <p:spPr>
            <a:xfrm>
              <a:off x="7231854" y="3324397"/>
              <a:ext cx="806484" cy="888515"/>
            </a:xfrm>
            <a:custGeom>
              <a:avLst/>
              <a:gdLst/>
              <a:ahLst/>
              <a:cxnLst/>
              <a:rect l="l" t="t" r="r" b="b"/>
              <a:pathLst>
                <a:path w="7411" h="8165" extrusionOk="0">
                  <a:moveTo>
                    <a:pt x="2334" y="1"/>
                  </a:moveTo>
                  <a:lnTo>
                    <a:pt x="0" y="1382"/>
                  </a:lnTo>
                  <a:cubicBezTo>
                    <a:pt x="0" y="1382"/>
                    <a:pt x="867" y="2973"/>
                    <a:pt x="1343" y="4316"/>
                  </a:cubicBezTo>
                  <a:cubicBezTo>
                    <a:pt x="1816" y="5658"/>
                    <a:pt x="2758" y="8164"/>
                    <a:pt x="4318" y="8164"/>
                  </a:cubicBezTo>
                  <a:cubicBezTo>
                    <a:pt x="4330" y="8164"/>
                    <a:pt x="4341" y="8164"/>
                    <a:pt x="4353" y="8164"/>
                  </a:cubicBezTo>
                  <a:cubicBezTo>
                    <a:pt x="5934" y="8116"/>
                    <a:pt x="7411" y="6097"/>
                    <a:pt x="7411" y="6097"/>
                  </a:cubicBezTo>
                  <a:lnTo>
                    <a:pt x="5582" y="791"/>
                  </a:lnTo>
                  <a:lnTo>
                    <a:pt x="3963" y="3011"/>
                  </a:lnTo>
                  <a:lnTo>
                    <a:pt x="2334" y="1"/>
                  </a:lnTo>
                  <a:close/>
                </a:path>
              </a:pathLst>
            </a:custGeom>
            <a:solidFill>
              <a:srgbClr val="92E3A9"/>
            </a:solid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4"/>
            <p:cNvSpPr/>
            <p:nvPr/>
          </p:nvSpPr>
          <p:spPr>
            <a:xfrm>
              <a:off x="7231854" y="3324397"/>
              <a:ext cx="806484" cy="888515"/>
            </a:xfrm>
            <a:custGeom>
              <a:avLst/>
              <a:gdLst/>
              <a:ahLst/>
              <a:cxnLst/>
              <a:rect l="l" t="t" r="r" b="b"/>
              <a:pathLst>
                <a:path w="7411" h="8165" extrusionOk="0">
                  <a:moveTo>
                    <a:pt x="2334" y="1"/>
                  </a:moveTo>
                  <a:lnTo>
                    <a:pt x="0" y="1382"/>
                  </a:lnTo>
                  <a:cubicBezTo>
                    <a:pt x="0" y="1382"/>
                    <a:pt x="867" y="2973"/>
                    <a:pt x="1343" y="4316"/>
                  </a:cubicBezTo>
                  <a:cubicBezTo>
                    <a:pt x="1816" y="5658"/>
                    <a:pt x="2758" y="8164"/>
                    <a:pt x="4318" y="8164"/>
                  </a:cubicBezTo>
                  <a:cubicBezTo>
                    <a:pt x="4330" y="8164"/>
                    <a:pt x="4341" y="8164"/>
                    <a:pt x="4353" y="8164"/>
                  </a:cubicBezTo>
                  <a:cubicBezTo>
                    <a:pt x="5934" y="8116"/>
                    <a:pt x="7411" y="6097"/>
                    <a:pt x="7411" y="6097"/>
                  </a:cubicBezTo>
                  <a:lnTo>
                    <a:pt x="5582" y="791"/>
                  </a:lnTo>
                  <a:lnTo>
                    <a:pt x="3963" y="3011"/>
                  </a:lnTo>
                  <a:lnTo>
                    <a:pt x="23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4"/>
            <p:cNvSpPr/>
            <p:nvPr/>
          </p:nvSpPr>
          <p:spPr>
            <a:xfrm>
              <a:off x="7231854" y="3324397"/>
              <a:ext cx="806484" cy="892542"/>
            </a:xfrm>
            <a:custGeom>
              <a:avLst/>
              <a:gdLst/>
              <a:ahLst/>
              <a:cxnLst/>
              <a:rect l="l" t="t" r="r" b="b"/>
              <a:pathLst>
                <a:path w="7411" h="8202" fill="none" extrusionOk="0">
                  <a:moveTo>
                    <a:pt x="2334" y="1"/>
                  </a:moveTo>
                  <a:lnTo>
                    <a:pt x="0" y="1382"/>
                  </a:lnTo>
                  <a:cubicBezTo>
                    <a:pt x="0" y="1382"/>
                    <a:pt x="867" y="2973"/>
                    <a:pt x="1343" y="4316"/>
                  </a:cubicBezTo>
                  <a:cubicBezTo>
                    <a:pt x="1820" y="5668"/>
                    <a:pt x="2772" y="8202"/>
                    <a:pt x="4353" y="8164"/>
                  </a:cubicBezTo>
                  <a:cubicBezTo>
                    <a:pt x="5934" y="8116"/>
                    <a:pt x="7411" y="6097"/>
                    <a:pt x="7411" y="6097"/>
                  </a:cubicBezTo>
                  <a:lnTo>
                    <a:pt x="5582" y="791"/>
                  </a:lnTo>
                  <a:lnTo>
                    <a:pt x="3963" y="3011"/>
                  </a:ln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4"/>
            <p:cNvSpPr/>
            <p:nvPr/>
          </p:nvSpPr>
          <p:spPr>
            <a:xfrm>
              <a:off x="7732002" y="2887375"/>
              <a:ext cx="1305544" cy="1709997"/>
            </a:xfrm>
            <a:custGeom>
              <a:avLst/>
              <a:gdLst/>
              <a:ahLst/>
              <a:cxnLst/>
              <a:rect l="l" t="t" r="r" b="b"/>
              <a:pathLst>
                <a:path w="11997" h="15714" extrusionOk="0">
                  <a:moveTo>
                    <a:pt x="4639" y="1"/>
                  </a:moveTo>
                  <a:cubicBezTo>
                    <a:pt x="1847" y="1"/>
                    <a:pt x="1" y="2748"/>
                    <a:pt x="729" y="6522"/>
                  </a:cubicBezTo>
                  <a:cubicBezTo>
                    <a:pt x="986" y="7884"/>
                    <a:pt x="1462" y="7903"/>
                    <a:pt x="1900" y="9760"/>
                  </a:cubicBezTo>
                  <a:cubicBezTo>
                    <a:pt x="2339" y="11618"/>
                    <a:pt x="1862" y="15714"/>
                    <a:pt x="1862" y="15714"/>
                  </a:cubicBezTo>
                  <a:lnTo>
                    <a:pt x="11683" y="15714"/>
                  </a:lnTo>
                  <a:cubicBezTo>
                    <a:pt x="11683" y="15714"/>
                    <a:pt x="11997" y="6351"/>
                    <a:pt x="11368" y="4369"/>
                  </a:cubicBezTo>
                  <a:cubicBezTo>
                    <a:pt x="10740" y="2388"/>
                    <a:pt x="9254" y="1407"/>
                    <a:pt x="8187" y="893"/>
                  </a:cubicBezTo>
                  <a:cubicBezTo>
                    <a:pt x="7111" y="378"/>
                    <a:pt x="5263" y="45"/>
                    <a:pt x="5263" y="45"/>
                  </a:cubicBezTo>
                  <a:cubicBezTo>
                    <a:pt x="5050" y="15"/>
                    <a:pt x="4842" y="1"/>
                    <a:pt x="46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4"/>
            <p:cNvSpPr/>
            <p:nvPr/>
          </p:nvSpPr>
          <p:spPr>
            <a:xfrm>
              <a:off x="7769764" y="3074655"/>
              <a:ext cx="1019014" cy="1530989"/>
            </a:xfrm>
            <a:custGeom>
              <a:avLst/>
              <a:gdLst/>
              <a:ahLst/>
              <a:cxnLst/>
              <a:rect l="l" t="t" r="r" b="b"/>
              <a:pathLst>
                <a:path w="9364" h="14069" extrusionOk="0">
                  <a:moveTo>
                    <a:pt x="1106" y="0"/>
                  </a:moveTo>
                  <a:cubicBezTo>
                    <a:pt x="325" y="1162"/>
                    <a:pt x="1" y="2839"/>
                    <a:pt x="382" y="4801"/>
                  </a:cubicBezTo>
                  <a:cubicBezTo>
                    <a:pt x="639" y="6163"/>
                    <a:pt x="1115" y="6173"/>
                    <a:pt x="1553" y="8039"/>
                  </a:cubicBezTo>
                  <a:cubicBezTo>
                    <a:pt x="1992" y="9897"/>
                    <a:pt x="1515" y="14059"/>
                    <a:pt x="1515" y="14059"/>
                  </a:cubicBezTo>
                  <a:lnTo>
                    <a:pt x="7954" y="14069"/>
                  </a:lnTo>
                  <a:cubicBezTo>
                    <a:pt x="8488" y="12678"/>
                    <a:pt x="9364" y="9382"/>
                    <a:pt x="9364" y="9382"/>
                  </a:cubicBezTo>
                  <a:cubicBezTo>
                    <a:pt x="9364" y="9382"/>
                    <a:pt x="6306" y="8630"/>
                    <a:pt x="5878" y="7239"/>
                  </a:cubicBezTo>
                  <a:cubicBezTo>
                    <a:pt x="5440" y="5858"/>
                    <a:pt x="6392" y="2877"/>
                    <a:pt x="6392" y="2877"/>
                  </a:cubicBezTo>
                  <a:lnTo>
                    <a:pt x="6392" y="2877"/>
                  </a:lnTo>
                  <a:cubicBezTo>
                    <a:pt x="6392" y="2877"/>
                    <a:pt x="4087" y="6449"/>
                    <a:pt x="3773" y="7001"/>
                  </a:cubicBezTo>
                  <a:cubicBezTo>
                    <a:pt x="3759" y="7025"/>
                    <a:pt x="3743" y="7036"/>
                    <a:pt x="3724" y="7036"/>
                  </a:cubicBezTo>
                  <a:cubicBezTo>
                    <a:pt x="3310" y="7036"/>
                    <a:pt x="1680" y="1387"/>
                    <a:pt x="1115" y="19"/>
                  </a:cubicBezTo>
                  <a:cubicBezTo>
                    <a:pt x="1106" y="10"/>
                    <a:pt x="1106" y="0"/>
                    <a:pt x="1106" y="0"/>
                  </a:cubicBezTo>
                  <a:close/>
                </a:path>
              </a:pathLst>
            </a:custGeom>
            <a:solidFill>
              <a:srgbClr val="92E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4"/>
            <p:cNvSpPr/>
            <p:nvPr/>
          </p:nvSpPr>
          <p:spPr>
            <a:xfrm>
              <a:off x="7769764" y="3074655"/>
              <a:ext cx="1019014" cy="1530989"/>
            </a:xfrm>
            <a:custGeom>
              <a:avLst/>
              <a:gdLst/>
              <a:ahLst/>
              <a:cxnLst/>
              <a:rect l="l" t="t" r="r" b="b"/>
              <a:pathLst>
                <a:path w="9364" h="14069" extrusionOk="0">
                  <a:moveTo>
                    <a:pt x="1106" y="0"/>
                  </a:moveTo>
                  <a:cubicBezTo>
                    <a:pt x="325" y="1162"/>
                    <a:pt x="1" y="2839"/>
                    <a:pt x="382" y="4801"/>
                  </a:cubicBezTo>
                  <a:cubicBezTo>
                    <a:pt x="639" y="6163"/>
                    <a:pt x="1115" y="6173"/>
                    <a:pt x="1553" y="8039"/>
                  </a:cubicBezTo>
                  <a:cubicBezTo>
                    <a:pt x="1992" y="9897"/>
                    <a:pt x="1515" y="14059"/>
                    <a:pt x="1515" y="14059"/>
                  </a:cubicBezTo>
                  <a:lnTo>
                    <a:pt x="7954" y="14069"/>
                  </a:lnTo>
                  <a:cubicBezTo>
                    <a:pt x="8488" y="12678"/>
                    <a:pt x="9364" y="9382"/>
                    <a:pt x="9364" y="9382"/>
                  </a:cubicBezTo>
                  <a:cubicBezTo>
                    <a:pt x="9364" y="9382"/>
                    <a:pt x="6306" y="8630"/>
                    <a:pt x="5878" y="7239"/>
                  </a:cubicBezTo>
                  <a:cubicBezTo>
                    <a:pt x="5440" y="5858"/>
                    <a:pt x="6392" y="2877"/>
                    <a:pt x="6392" y="2877"/>
                  </a:cubicBezTo>
                  <a:lnTo>
                    <a:pt x="6392" y="2877"/>
                  </a:lnTo>
                  <a:cubicBezTo>
                    <a:pt x="6392" y="2877"/>
                    <a:pt x="4087" y="6449"/>
                    <a:pt x="3773" y="7001"/>
                  </a:cubicBezTo>
                  <a:cubicBezTo>
                    <a:pt x="3759" y="7025"/>
                    <a:pt x="3743" y="7036"/>
                    <a:pt x="3724" y="7036"/>
                  </a:cubicBezTo>
                  <a:cubicBezTo>
                    <a:pt x="3310" y="7036"/>
                    <a:pt x="1680" y="1387"/>
                    <a:pt x="1115" y="19"/>
                  </a:cubicBezTo>
                  <a:cubicBezTo>
                    <a:pt x="1106" y="10"/>
                    <a:pt x="1106" y="0"/>
                    <a:pt x="11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4"/>
            <p:cNvSpPr/>
            <p:nvPr/>
          </p:nvSpPr>
          <p:spPr>
            <a:xfrm>
              <a:off x="7726235" y="2844500"/>
              <a:ext cx="1311311" cy="1752873"/>
            </a:xfrm>
            <a:custGeom>
              <a:avLst/>
              <a:gdLst/>
              <a:ahLst/>
              <a:cxnLst/>
              <a:rect l="l" t="t" r="r" b="b"/>
              <a:pathLst>
                <a:path w="12050" h="16108" fill="none" extrusionOk="0">
                  <a:moveTo>
                    <a:pt x="5316" y="439"/>
                  </a:moveTo>
                  <a:cubicBezTo>
                    <a:pt x="5316" y="439"/>
                    <a:pt x="7164" y="772"/>
                    <a:pt x="8240" y="1287"/>
                  </a:cubicBezTo>
                  <a:cubicBezTo>
                    <a:pt x="9307" y="1801"/>
                    <a:pt x="10793" y="2782"/>
                    <a:pt x="11421" y="4763"/>
                  </a:cubicBezTo>
                  <a:cubicBezTo>
                    <a:pt x="12050" y="6745"/>
                    <a:pt x="11736" y="16108"/>
                    <a:pt x="11736" y="16108"/>
                  </a:cubicBezTo>
                  <a:lnTo>
                    <a:pt x="1915" y="16108"/>
                  </a:lnTo>
                  <a:cubicBezTo>
                    <a:pt x="1915" y="16108"/>
                    <a:pt x="2392" y="12012"/>
                    <a:pt x="1953" y="10154"/>
                  </a:cubicBezTo>
                  <a:cubicBezTo>
                    <a:pt x="1515" y="8297"/>
                    <a:pt x="1039" y="8278"/>
                    <a:pt x="782" y="6916"/>
                  </a:cubicBezTo>
                  <a:cubicBezTo>
                    <a:pt x="1" y="2868"/>
                    <a:pt x="2182" y="1"/>
                    <a:pt x="5316" y="439"/>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4"/>
            <p:cNvSpPr/>
            <p:nvPr/>
          </p:nvSpPr>
          <p:spPr>
            <a:xfrm>
              <a:off x="7842348" y="2864197"/>
              <a:ext cx="622029" cy="1039775"/>
            </a:xfrm>
            <a:custGeom>
              <a:avLst/>
              <a:gdLst/>
              <a:ahLst/>
              <a:cxnLst/>
              <a:rect l="l" t="t" r="r" b="b"/>
              <a:pathLst>
                <a:path w="5716" h="9555" fill="none" extrusionOk="0">
                  <a:moveTo>
                    <a:pt x="153" y="5240"/>
                  </a:moveTo>
                  <a:lnTo>
                    <a:pt x="553" y="5506"/>
                  </a:lnTo>
                  <a:lnTo>
                    <a:pt x="239" y="6163"/>
                  </a:lnTo>
                  <a:cubicBezTo>
                    <a:pt x="239" y="6163"/>
                    <a:pt x="601" y="7392"/>
                    <a:pt x="991" y="8145"/>
                  </a:cubicBezTo>
                  <a:cubicBezTo>
                    <a:pt x="1382" y="8888"/>
                    <a:pt x="1782" y="9554"/>
                    <a:pt x="1782" y="9554"/>
                  </a:cubicBezTo>
                  <a:cubicBezTo>
                    <a:pt x="1782" y="9554"/>
                    <a:pt x="3058" y="8145"/>
                    <a:pt x="3630" y="7259"/>
                  </a:cubicBezTo>
                  <a:cubicBezTo>
                    <a:pt x="4201" y="6383"/>
                    <a:pt x="4734" y="5325"/>
                    <a:pt x="4734" y="5325"/>
                  </a:cubicBezTo>
                  <a:lnTo>
                    <a:pt x="4201" y="4887"/>
                  </a:lnTo>
                  <a:lnTo>
                    <a:pt x="5296" y="4182"/>
                  </a:lnTo>
                  <a:cubicBezTo>
                    <a:pt x="5296" y="4182"/>
                    <a:pt x="5716" y="1887"/>
                    <a:pt x="5535" y="544"/>
                  </a:cubicBezTo>
                  <a:cubicBezTo>
                    <a:pt x="4839" y="363"/>
                    <a:pt x="4249" y="258"/>
                    <a:pt x="4249" y="258"/>
                  </a:cubicBezTo>
                  <a:cubicBezTo>
                    <a:pt x="2410" y="1"/>
                    <a:pt x="1124" y="687"/>
                    <a:pt x="362" y="1582"/>
                  </a:cubicBezTo>
                  <a:lnTo>
                    <a:pt x="201" y="2068"/>
                  </a:lnTo>
                  <a:cubicBezTo>
                    <a:pt x="58" y="2649"/>
                    <a:pt x="1" y="3239"/>
                    <a:pt x="20" y="3830"/>
                  </a:cubicBezTo>
                  <a:cubicBezTo>
                    <a:pt x="39" y="4297"/>
                    <a:pt x="86" y="4773"/>
                    <a:pt x="153" y="5240"/>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4"/>
            <p:cNvSpPr/>
            <p:nvPr/>
          </p:nvSpPr>
          <p:spPr>
            <a:xfrm>
              <a:off x="7909709" y="2864197"/>
              <a:ext cx="395026" cy="910170"/>
            </a:xfrm>
            <a:custGeom>
              <a:avLst/>
              <a:gdLst/>
              <a:ahLst/>
              <a:cxnLst/>
              <a:rect l="l" t="t" r="r" b="b"/>
              <a:pathLst>
                <a:path w="3630" h="8364" extrusionOk="0">
                  <a:moveTo>
                    <a:pt x="677" y="1"/>
                  </a:moveTo>
                  <a:lnTo>
                    <a:pt x="39" y="2373"/>
                  </a:lnTo>
                  <a:cubicBezTo>
                    <a:pt x="39" y="2373"/>
                    <a:pt x="1" y="4478"/>
                    <a:pt x="210" y="5573"/>
                  </a:cubicBezTo>
                  <a:cubicBezTo>
                    <a:pt x="420" y="6678"/>
                    <a:pt x="1220" y="8364"/>
                    <a:pt x="1220" y="8364"/>
                  </a:cubicBezTo>
                  <a:cubicBezTo>
                    <a:pt x="1220" y="8364"/>
                    <a:pt x="2534" y="5792"/>
                    <a:pt x="3077" y="4354"/>
                  </a:cubicBezTo>
                  <a:cubicBezTo>
                    <a:pt x="3630" y="2915"/>
                    <a:pt x="3630" y="258"/>
                    <a:pt x="3630" y="258"/>
                  </a:cubicBezTo>
                  <a:lnTo>
                    <a:pt x="677" y="1"/>
                  </a:lnTo>
                  <a:close/>
                </a:path>
              </a:pathLst>
            </a:custGeom>
            <a:solidFill>
              <a:srgbClr val="FFFFFF"/>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4"/>
            <p:cNvSpPr/>
            <p:nvPr/>
          </p:nvSpPr>
          <p:spPr>
            <a:xfrm>
              <a:off x="7957374" y="3254969"/>
              <a:ext cx="182604" cy="519398"/>
            </a:xfrm>
            <a:custGeom>
              <a:avLst/>
              <a:gdLst/>
              <a:ahLst/>
              <a:cxnLst/>
              <a:rect l="l" t="t" r="r" b="b"/>
              <a:pathLst>
                <a:path w="1678" h="4773" extrusionOk="0">
                  <a:moveTo>
                    <a:pt x="744" y="1"/>
                  </a:moveTo>
                  <a:lnTo>
                    <a:pt x="1" y="1287"/>
                  </a:lnTo>
                  <a:lnTo>
                    <a:pt x="591" y="2220"/>
                  </a:lnTo>
                  <a:lnTo>
                    <a:pt x="296" y="3544"/>
                  </a:lnTo>
                  <a:lnTo>
                    <a:pt x="782" y="4773"/>
                  </a:lnTo>
                  <a:lnTo>
                    <a:pt x="1287" y="3544"/>
                  </a:lnTo>
                  <a:lnTo>
                    <a:pt x="1087" y="2268"/>
                  </a:lnTo>
                  <a:lnTo>
                    <a:pt x="1677" y="1039"/>
                  </a:lnTo>
                  <a:lnTo>
                    <a:pt x="744" y="1"/>
                  </a:ln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4"/>
            <p:cNvSpPr/>
            <p:nvPr/>
          </p:nvSpPr>
          <p:spPr>
            <a:xfrm>
              <a:off x="7913845" y="2869420"/>
              <a:ext cx="404384" cy="604386"/>
            </a:xfrm>
            <a:custGeom>
              <a:avLst/>
              <a:gdLst/>
              <a:ahLst/>
              <a:cxnLst/>
              <a:rect l="l" t="t" r="r" b="b"/>
              <a:pathLst>
                <a:path w="3716" h="5554" extrusionOk="0">
                  <a:moveTo>
                    <a:pt x="1687" y="0"/>
                  </a:moveTo>
                  <a:lnTo>
                    <a:pt x="1" y="2315"/>
                  </a:lnTo>
                  <a:lnTo>
                    <a:pt x="172" y="5525"/>
                  </a:lnTo>
                  <a:lnTo>
                    <a:pt x="1134" y="4601"/>
                  </a:lnTo>
                  <a:lnTo>
                    <a:pt x="2563" y="5553"/>
                  </a:lnTo>
                  <a:cubicBezTo>
                    <a:pt x="2563" y="5553"/>
                    <a:pt x="3515" y="3372"/>
                    <a:pt x="3630" y="2191"/>
                  </a:cubicBezTo>
                  <a:cubicBezTo>
                    <a:pt x="3716" y="1534"/>
                    <a:pt x="3696" y="867"/>
                    <a:pt x="3592" y="210"/>
                  </a:cubicBezTo>
                  <a:lnTo>
                    <a:pt x="1687" y="0"/>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4"/>
            <p:cNvSpPr/>
            <p:nvPr/>
          </p:nvSpPr>
          <p:spPr>
            <a:xfrm>
              <a:off x="7832010" y="2722187"/>
              <a:ext cx="334847" cy="647914"/>
            </a:xfrm>
            <a:custGeom>
              <a:avLst/>
              <a:gdLst/>
              <a:ahLst/>
              <a:cxnLst/>
              <a:rect l="l" t="t" r="r" b="b"/>
              <a:pathLst>
                <a:path w="3077" h="5954" extrusionOk="0">
                  <a:moveTo>
                    <a:pt x="2448" y="1"/>
                  </a:moveTo>
                  <a:cubicBezTo>
                    <a:pt x="2448" y="1"/>
                    <a:pt x="2020" y="1858"/>
                    <a:pt x="1267" y="2496"/>
                  </a:cubicBezTo>
                  <a:cubicBezTo>
                    <a:pt x="800" y="2877"/>
                    <a:pt x="381" y="3297"/>
                    <a:pt x="0" y="3763"/>
                  </a:cubicBezTo>
                  <a:lnTo>
                    <a:pt x="1886" y="5954"/>
                  </a:lnTo>
                  <a:lnTo>
                    <a:pt x="3077" y="1906"/>
                  </a:lnTo>
                  <a:lnTo>
                    <a:pt x="2448"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4"/>
            <p:cNvSpPr/>
            <p:nvPr/>
          </p:nvSpPr>
          <p:spPr>
            <a:xfrm>
              <a:off x="6841072" y="3451934"/>
              <a:ext cx="583615" cy="698733"/>
            </a:xfrm>
            <a:custGeom>
              <a:avLst/>
              <a:gdLst/>
              <a:ahLst/>
              <a:cxnLst/>
              <a:rect l="l" t="t" r="r" b="b"/>
              <a:pathLst>
                <a:path w="5363" h="6421" extrusionOk="0">
                  <a:moveTo>
                    <a:pt x="1896" y="0"/>
                  </a:moveTo>
                  <a:cubicBezTo>
                    <a:pt x="1743" y="0"/>
                    <a:pt x="1620" y="115"/>
                    <a:pt x="1620" y="267"/>
                  </a:cubicBezTo>
                  <a:cubicBezTo>
                    <a:pt x="1620" y="381"/>
                    <a:pt x="1686" y="477"/>
                    <a:pt x="1791" y="524"/>
                  </a:cubicBezTo>
                  <a:lnTo>
                    <a:pt x="1791" y="2410"/>
                  </a:lnTo>
                  <a:lnTo>
                    <a:pt x="191" y="5353"/>
                  </a:lnTo>
                  <a:cubicBezTo>
                    <a:pt x="0" y="5715"/>
                    <a:pt x="143" y="6154"/>
                    <a:pt x="496" y="6344"/>
                  </a:cubicBezTo>
                  <a:cubicBezTo>
                    <a:pt x="600" y="6392"/>
                    <a:pt x="724" y="6420"/>
                    <a:pt x="839" y="6420"/>
                  </a:cubicBezTo>
                  <a:lnTo>
                    <a:pt x="4630" y="6420"/>
                  </a:lnTo>
                  <a:cubicBezTo>
                    <a:pt x="5039" y="6420"/>
                    <a:pt x="5363" y="6096"/>
                    <a:pt x="5363" y="5687"/>
                  </a:cubicBezTo>
                  <a:cubicBezTo>
                    <a:pt x="5363" y="5563"/>
                    <a:pt x="5334" y="5449"/>
                    <a:pt x="5277" y="5344"/>
                  </a:cubicBezTo>
                  <a:lnTo>
                    <a:pt x="3668" y="2486"/>
                  </a:lnTo>
                  <a:lnTo>
                    <a:pt x="3668" y="524"/>
                  </a:lnTo>
                  <a:cubicBezTo>
                    <a:pt x="3810" y="467"/>
                    <a:pt x="3877" y="315"/>
                    <a:pt x="3829" y="172"/>
                  </a:cubicBezTo>
                  <a:cubicBezTo>
                    <a:pt x="3782" y="67"/>
                    <a:pt x="3687" y="0"/>
                    <a:pt x="3572" y="0"/>
                  </a:cubicBezTo>
                  <a:close/>
                </a:path>
              </a:pathLst>
            </a:custGeom>
            <a:solidFill>
              <a:srgbClr val="FFFFFF"/>
            </a:solid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4"/>
            <p:cNvSpPr/>
            <p:nvPr/>
          </p:nvSpPr>
          <p:spPr>
            <a:xfrm>
              <a:off x="6889825" y="3882099"/>
              <a:ext cx="487198" cy="231243"/>
            </a:xfrm>
            <a:custGeom>
              <a:avLst/>
              <a:gdLst/>
              <a:ahLst/>
              <a:cxnLst/>
              <a:rect l="l" t="t" r="r" b="b"/>
              <a:pathLst>
                <a:path w="4477" h="2125" extrusionOk="0">
                  <a:moveTo>
                    <a:pt x="829" y="0"/>
                  </a:moveTo>
                  <a:lnTo>
                    <a:pt x="162" y="1229"/>
                  </a:lnTo>
                  <a:cubicBezTo>
                    <a:pt x="0" y="1534"/>
                    <a:pt x="124" y="1905"/>
                    <a:pt x="429" y="2058"/>
                  </a:cubicBezTo>
                  <a:cubicBezTo>
                    <a:pt x="514" y="2096"/>
                    <a:pt x="610" y="2124"/>
                    <a:pt x="705" y="2124"/>
                  </a:cubicBezTo>
                  <a:lnTo>
                    <a:pt x="3867" y="2124"/>
                  </a:lnTo>
                  <a:cubicBezTo>
                    <a:pt x="4201" y="2124"/>
                    <a:pt x="4477" y="1848"/>
                    <a:pt x="4477" y="1505"/>
                  </a:cubicBezTo>
                  <a:cubicBezTo>
                    <a:pt x="4477" y="1410"/>
                    <a:pt x="4458" y="1305"/>
                    <a:pt x="4410" y="1220"/>
                  </a:cubicBezTo>
                  <a:lnTo>
                    <a:pt x="3924" y="372"/>
                  </a:lnTo>
                  <a:cubicBezTo>
                    <a:pt x="3584" y="477"/>
                    <a:pt x="3200" y="558"/>
                    <a:pt x="2819" y="558"/>
                  </a:cubicBezTo>
                  <a:cubicBezTo>
                    <a:pt x="2507" y="558"/>
                    <a:pt x="2197" y="504"/>
                    <a:pt x="1915" y="362"/>
                  </a:cubicBezTo>
                  <a:cubicBezTo>
                    <a:pt x="1581" y="181"/>
                    <a:pt x="1210" y="57"/>
                    <a:pt x="829" y="0"/>
                  </a:cubicBezTo>
                  <a:close/>
                </a:path>
              </a:pathLst>
            </a:custGeom>
            <a:solidFill>
              <a:srgbClr val="FFFFFF"/>
            </a:solid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4"/>
            <p:cNvSpPr/>
            <p:nvPr/>
          </p:nvSpPr>
          <p:spPr>
            <a:xfrm>
              <a:off x="6841072" y="3451934"/>
              <a:ext cx="583615" cy="698733"/>
            </a:xfrm>
            <a:custGeom>
              <a:avLst/>
              <a:gdLst/>
              <a:ahLst/>
              <a:cxnLst/>
              <a:rect l="l" t="t" r="r" b="b"/>
              <a:pathLst>
                <a:path w="5363" h="6421" extrusionOk="0">
                  <a:moveTo>
                    <a:pt x="1896" y="0"/>
                  </a:moveTo>
                  <a:cubicBezTo>
                    <a:pt x="1743" y="0"/>
                    <a:pt x="1620" y="115"/>
                    <a:pt x="1620" y="267"/>
                  </a:cubicBezTo>
                  <a:cubicBezTo>
                    <a:pt x="1620" y="381"/>
                    <a:pt x="1686" y="477"/>
                    <a:pt x="1791" y="524"/>
                  </a:cubicBezTo>
                  <a:lnTo>
                    <a:pt x="1791" y="2410"/>
                  </a:lnTo>
                  <a:lnTo>
                    <a:pt x="191" y="5353"/>
                  </a:lnTo>
                  <a:cubicBezTo>
                    <a:pt x="0" y="5715"/>
                    <a:pt x="143" y="6154"/>
                    <a:pt x="496" y="6344"/>
                  </a:cubicBezTo>
                  <a:cubicBezTo>
                    <a:pt x="600" y="6392"/>
                    <a:pt x="724" y="6420"/>
                    <a:pt x="839" y="6420"/>
                  </a:cubicBezTo>
                  <a:lnTo>
                    <a:pt x="4630" y="6420"/>
                  </a:lnTo>
                  <a:cubicBezTo>
                    <a:pt x="5039" y="6420"/>
                    <a:pt x="5363" y="6096"/>
                    <a:pt x="5363" y="5687"/>
                  </a:cubicBezTo>
                  <a:cubicBezTo>
                    <a:pt x="5363" y="5563"/>
                    <a:pt x="5334" y="5449"/>
                    <a:pt x="5277" y="5344"/>
                  </a:cubicBezTo>
                  <a:lnTo>
                    <a:pt x="3668" y="2486"/>
                  </a:lnTo>
                  <a:lnTo>
                    <a:pt x="3668" y="524"/>
                  </a:lnTo>
                  <a:cubicBezTo>
                    <a:pt x="3810" y="467"/>
                    <a:pt x="3877" y="315"/>
                    <a:pt x="3829" y="172"/>
                  </a:cubicBezTo>
                  <a:cubicBezTo>
                    <a:pt x="3782" y="67"/>
                    <a:pt x="3687" y="0"/>
                    <a:pt x="3572" y="0"/>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4"/>
            <p:cNvSpPr/>
            <p:nvPr/>
          </p:nvSpPr>
          <p:spPr>
            <a:xfrm>
              <a:off x="6889825" y="3882099"/>
              <a:ext cx="487198" cy="231243"/>
            </a:xfrm>
            <a:custGeom>
              <a:avLst/>
              <a:gdLst/>
              <a:ahLst/>
              <a:cxnLst/>
              <a:rect l="l" t="t" r="r" b="b"/>
              <a:pathLst>
                <a:path w="4477" h="2125" extrusionOk="0">
                  <a:moveTo>
                    <a:pt x="829" y="0"/>
                  </a:moveTo>
                  <a:lnTo>
                    <a:pt x="162" y="1229"/>
                  </a:lnTo>
                  <a:cubicBezTo>
                    <a:pt x="0" y="1534"/>
                    <a:pt x="124" y="1905"/>
                    <a:pt x="429" y="2058"/>
                  </a:cubicBezTo>
                  <a:cubicBezTo>
                    <a:pt x="514" y="2096"/>
                    <a:pt x="610" y="2124"/>
                    <a:pt x="705" y="2124"/>
                  </a:cubicBezTo>
                  <a:lnTo>
                    <a:pt x="3867" y="2124"/>
                  </a:lnTo>
                  <a:cubicBezTo>
                    <a:pt x="4201" y="2124"/>
                    <a:pt x="4477" y="1848"/>
                    <a:pt x="4477" y="1505"/>
                  </a:cubicBezTo>
                  <a:cubicBezTo>
                    <a:pt x="4477" y="1410"/>
                    <a:pt x="4458" y="1305"/>
                    <a:pt x="4410" y="1220"/>
                  </a:cubicBezTo>
                  <a:lnTo>
                    <a:pt x="3924" y="372"/>
                  </a:lnTo>
                  <a:cubicBezTo>
                    <a:pt x="3584" y="477"/>
                    <a:pt x="3200" y="558"/>
                    <a:pt x="2819" y="558"/>
                  </a:cubicBezTo>
                  <a:cubicBezTo>
                    <a:pt x="2507" y="558"/>
                    <a:pt x="2197" y="504"/>
                    <a:pt x="1915" y="362"/>
                  </a:cubicBezTo>
                  <a:cubicBezTo>
                    <a:pt x="1581" y="181"/>
                    <a:pt x="1210" y="57"/>
                    <a:pt x="829" y="0"/>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4"/>
            <p:cNvSpPr/>
            <p:nvPr/>
          </p:nvSpPr>
          <p:spPr>
            <a:xfrm>
              <a:off x="6964368" y="3324179"/>
              <a:ext cx="767199" cy="876219"/>
            </a:xfrm>
            <a:custGeom>
              <a:avLst/>
              <a:gdLst/>
              <a:ahLst/>
              <a:cxnLst/>
              <a:rect l="l" t="t" r="r" b="b"/>
              <a:pathLst>
                <a:path w="7050" h="8052" extrusionOk="0">
                  <a:moveTo>
                    <a:pt x="2539" y="1"/>
                  </a:moveTo>
                  <a:cubicBezTo>
                    <a:pt x="2512" y="1"/>
                    <a:pt x="2485" y="1"/>
                    <a:pt x="2458" y="3"/>
                  </a:cubicBezTo>
                  <a:cubicBezTo>
                    <a:pt x="2096" y="41"/>
                    <a:pt x="553" y="155"/>
                    <a:pt x="391" y="517"/>
                  </a:cubicBezTo>
                  <a:cubicBezTo>
                    <a:pt x="344" y="622"/>
                    <a:pt x="553" y="946"/>
                    <a:pt x="553" y="946"/>
                  </a:cubicBezTo>
                  <a:cubicBezTo>
                    <a:pt x="553" y="946"/>
                    <a:pt x="153" y="1146"/>
                    <a:pt x="239" y="1508"/>
                  </a:cubicBezTo>
                  <a:cubicBezTo>
                    <a:pt x="315" y="1860"/>
                    <a:pt x="477" y="1898"/>
                    <a:pt x="477" y="1898"/>
                  </a:cubicBezTo>
                  <a:cubicBezTo>
                    <a:pt x="477" y="1898"/>
                    <a:pt x="1" y="2260"/>
                    <a:pt x="153" y="2537"/>
                  </a:cubicBezTo>
                  <a:cubicBezTo>
                    <a:pt x="239" y="2689"/>
                    <a:pt x="382" y="2803"/>
                    <a:pt x="553" y="2851"/>
                  </a:cubicBezTo>
                  <a:cubicBezTo>
                    <a:pt x="553" y="2851"/>
                    <a:pt x="239" y="3213"/>
                    <a:pt x="591" y="3327"/>
                  </a:cubicBezTo>
                  <a:cubicBezTo>
                    <a:pt x="839" y="3413"/>
                    <a:pt x="1087" y="3479"/>
                    <a:pt x="1344" y="3527"/>
                  </a:cubicBezTo>
                  <a:cubicBezTo>
                    <a:pt x="1344" y="3527"/>
                    <a:pt x="1782" y="4632"/>
                    <a:pt x="2182" y="4680"/>
                  </a:cubicBezTo>
                  <a:cubicBezTo>
                    <a:pt x="2468" y="4708"/>
                    <a:pt x="2763" y="4765"/>
                    <a:pt x="3049" y="4832"/>
                  </a:cubicBezTo>
                  <a:cubicBezTo>
                    <a:pt x="3049" y="4832"/>
                    <a:pt x="3839" y="6461"/>
                    <a:pt x="4478" y="7213"/>
                  </a:cubicBezTo>
                  <a:cubicBezTo>
                    <a:pt x="5116" y="7975"/>
                    <a:pt x="6268" y="8051"/>
                    <a:pt x="6268" y="8051"/>
                  </a:cubicBezTo>
                  <a:lnTo>
                    <a:pt x="7049" y="5308"/>
                  </a:lnTo>
                  <a:lnTo>
                    <a:pt x="5783" y="4080"/>
                  </a:lnTo>
                  <a:cubicBezTo>
                    <a:pt x="5783" y="4080"/>
                    <a:pt x="5706" y="3603"/>
                    <a:pt x="5544" y="3489"/>
                  </a:cubicBezTo>
                  <a:cubicBezTo>
                    <a:pt x="5411" y="3375"/>
                    <a:pt x="5278" y="3260"/>
                    <a:pt x="5144" y="3127"/>
                  </a:cubicBezTo>
                  <a:cubicBezTo>
                    <a:pt x="5144" y="3127"/>
                    <a:pt x="4192" y="1222"/>
                    <a:pt x="3801" y="670"/>
                  </a:cubicBezTo>
                  <a:cubicBezTo>
                    <a:pt x="3512" y="254"/>
                    <a:pt x="3042" y="1"/>
                    <a:pt x="25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4"/>
            <p:cNvSpPr/>
            <p:nvPr/>
          </p:nvSpPr>
          <p:spPr>
            <a:xfrm>
              <a:off x="6964368" y="3321350"/>
              <a:ext cx="767199" cy="879048"/>
            </a:xfrm>
            <a:custGeom>
              <a:avLst/>
              <a:gdLst/>
              <a:ahLst/>
              <a:cxnLst/>
              <a:rect l="l" t="t" r="r" b="b"/>
              <a:pathLst>
                <a:path w="7050" h="8078" fill="none" extrusionOk="0">
                  <a:moveTo>
                    <a:pt x="7049" y="5334"/>
                  </a:moveTo>
                  <a:lnTo>
                    <a:pt x="5783" y="4106"/>
                  </a:lnTo>
                  <a:cubicBezTo>
                    <a:pt x="5783" y="4106"/>
                    <a:pt x="5706" y="3629"/>
                    <a:pt x="5544" y="3515"/>
                  </a:cubicBezTo>
                  <a:cubicBezTo>
                    <a:pt x="5411" y="3401"/>
                    <a:pt x="5278" y="3286"/>
                    <a:pt x="5144" y="3153"/>
                  </a:cubicBezTo>
                  <a:cubicBezTo>
                    <a:pt x="5144" y="3153"/>
                    <a:pt x="4192" y="1248"/>
                    <a:pt x="3801" y="696"/>
                  </a:cubicBezTo>
                  <a:cubicBezTo>
                    <a:pt x="3497" y="257"/>
                    <a:pt x="2992" y="0"/>
                    <a:pt x="2458" y="29"/>
                  </a:cubicBezTo>
                  <a:cubicBezTo>
                    <a:pt x="2096" y="67"/>
                    <a:pt x="553" y="181"/>
                    <a:pt x="391" y="543"/>
                  </a:cubicBezTo>
                  <a:cubicBezTo>
                    <a:pt x="344" y="648"/>
                    <a:pt x="553" y="972"/>
                    <a:pt x="553" y="972"/>
                  </a:cubicBezTo>
                  <a:cubicBezTo>
                    <a:pt x="553" y="972"/>
                    <a:pt x="153" y="1172"/>
                    <a:pt x="239" y="1534"/>
                  </a:cubicBezTo>
                  <a:cubicBezTo>
                    <a:pt x="315" y="1886"/>
                    <a:pt x="477" y="1924"/>
                    <a:pt x="477" y="1924"/>
                  </a:cubicBezTo>
                  <a:cubicBezTo>
                    <a:pt x="477" y="1924"/>
                    <a:pt x="1" y="2286"/>
                    <a:pt x="153" y="2563"/>
                  </a:cubicBezTo>
                  <a:cubicBezTo>
                    <a:pt x="239" y="2715"/>
                    <a:pt x="382" y="2829"/>
                    <a:pt x="553" y="2877"/>
                  </a:cubicBezTo>
                  <a:cubicBezTo>
                    <a:pt x="553" y="2877"/>
                    <a:pt x="239" y="3239"/>
                    <a:pt x="591" y="3353"/>
                  </a:cubicBezTo>
                  <a:cubicBezTo>
                    <a:pt x="839" y="3439"/>
                    <a:pt x="1087" y="3505"/>
                    <a:pt x="1344" y="3553"/>
                  </a:cubicBezTo>
                  <a:cubicBezTo>
                    <a:pt x="1344" y="3553"/>
                    <a:pt x="1782" y="4658"/>
                    <a:pt x="2182" y="4706"/>
                  </a:cubicBezTo>
                  <a:cubicBezTo>
                    <a:pt x="2468" y="4734"/>
                    <a:pt x="2763" y="4791"/>
                    <a:pt x="3049" y="4858"/>
                  </a:cubicBezTo>
                  <a:cubicBezTo>
                    <a:pt x="3049" y="4858"/>
                    <a:pt x="3839" y="6487"/>
                    <a:pt x="4478" y="7239"/>
                  </a:cubicBezTo>
                  <a:cubicBezTo>
                    <a:pt x="5116" y="8001"/>
                    <a:pt x="6268" y="8077"/>
                    <a:pt x="6268" y="8077"/>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4"/>
            <p:cNvSpPr/>
            <p:nvPr/>
          </p:nvSpPr>
          <p:spPr>
            <a:xfrm>
              <a:off x="7024547" y="3418743"/>
              <a:ext cx="155616" cy="9467"/>
            </a:xfrm>
            <a:custGeom>
              <a:avLst/>
              <a:gdLst/>
              <a:ahLst/>
              <a:cxnLst/>
              <a:rect l="l" t="t" r="r" b="b"/>
              <a:pathLst>
                <a:path w="1430" h="87" fill="none" extrusionOk="0">
                  <a:moveTo>
                    <a:pt x="0" y="86"/>
                  </a:moveTo>
                  <a:lnTo>
                    <a:pt x="1429" y="1"/>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4"/>
            <p:cNvSpPr/>
            <p:nvPr/>
          </p:nvSpPr>
          <p:spPr>
            <a:xfrm>
              <a:off x="7016277" y="3522449"/>
              <a:ext cx="124493" cy="8379"/>
            </a:xfrm>
            <a:custGeom>
              <a:avLst/>
              <a:gdLst/>
              <a:ahLst/>
              <a:cxnLst/>
              <a:rect l="l" t="t" r="r" b="b"/>
              <a:pathLst>
                <a:path w="1144" h="77" fill="none" extrusionOk="0">
                  <a:moveTo>
                    <a:pt x="0" y="76"/>
                  </a:moveTo>
                  <a:lnTo>
                    <a:pt x="1143" y="0"/>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4"/>
            <p:cNvSpPr/>
            <p:nvPr/>
          </p:nvSpPr>
          <p:spPr>
            <a:xfrm>
              <a:off x="7024547" y="3626046"/>
              <a:ext cx="94458" cy="8379"/>
            </a:xfrm>
            <a:custGeom>
              <a:avLst/>
              <a:gdLst/>
              <a:ahLst/>
              <a:cxnLst/>
              <a:rect l="l" t="t" r="r" b="b"/>
              <a:pathLst>
                <a:path w="868" h="77" fill="none" extrusionOk="0">
                  <a:moveTo>
                    <a:pt x="0" y="77"/>
                  </a:moveTo>
                  <a:lnTo>
                    <a:pt x="867" y="1"/>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4"/>
            <p:cNvSpPr/>
            <p:nvPr/>
          </p:nvSpPr>
          <p:spPr>
            <a:xfrm>
              <a:off x="7475399" y="3160622"/>
              <a:ext cx="1472042" cy="1385387"/>
            </a:xfrm>
            <a:custGeom>
              <a:avLst/>
              <a:gdLst/>
              <a:ahLst/>
              <a:cxnLst/>
              <a:rect l="l" t="t" r="r" b="b"/>
              <a:pathLst>
                <a:path w="13527" h="12731" extrusionOk="0">
                  <a:moveTo>
                    <a:pt x="9764" y="1"/>
                  </a:moveTo>
                  <a:cubicBezTo>
                    <a:pt x="9764" y="1"/>
                    <a:pt x="9135" y="1382"/>
                    <a:pt x="9011" y="2496"/>
                  </a:cubicBezTo>
                  <a:cubicBezTo>
                    <a:pt x="8897" y="3611"/>
                    <a:pt x="7392" y="7869"/>
                    <a:pt x="7392" y="7869"/>
                  </a:cubicBezTo>
                  <a:cubicBezTo>
                    <a:pt x="7392" y="7869"/>
                    <a:pt x="4335" y="7011"/>
                    <a:pt x="3468" y="6773"/>
                  </a:cubicBezTo>
                  <a:cubicBezTo>
                    <a:pt x="2877" y="6602"/>
                    <a:pt x="2306" y="6354"/>
                    <a:pt x="1772" y="6040"/>
                  </a:cubicBezTo>
                  <a:lnTo>
                    <a:pt x="1" y="9250"/>
                  </a:lnTo>
                  <a:cubicBezTo>
                    <a:pt x="1" y="9250"/>
                    <a:pt x="4935" y="12126"/>
                    <a:pt x="7154" y="12488"/>
                  </a:cubicBezTo>
                  <a:cubicBezTo>
                    <a:pt x="8059" y="12632"/>
                    <a:pt x="8654" y="12730"/>
                    <a:pt x="9115" y="12730"/>
                  </a:cubicBezTo>
                  <a:cubicBezTo>
                    <a:pt x="9780" y="12730"/>
                    <a:pt x="10166" y="12527"/>
                    <a:pt x="10802" y="11964"/>
                  </a:cubicBezTo>
                  <a:cubicBezTo>
                    <a:pt x="11869" y="11012"/>
                    <a:pt x="13526" y="4678"/>
                    <a:pt x="13526" y="4678"/>
                  </a:cubicBezTo>
                  <a:lnTo>
                    <a:pt x="97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4"/>
            <p:cNvSpPr/>
            <p:nvPr/>
          </p:nvSpPr>
          <p:spPr>
            <a:xfrm>
              <a:off x="7475399" y="3893525"/>
              <a:ext cx="1408816" cy="652267"/>
            </a:xfrm>
            <a:custGeom>
              <a:avLst/>
              <a:gdLst/>
              <a:ahLst/>
              <a:cxnLst/>
              <a:rect l="l" t="t" r="r" b="b"/>
              <a:pathLst>
                <a:path w="12946" h="5994" extrusionOk="0">
                  <a:moveTo>
                    <a:pt x="12945" y="0"/>
                  </a:moveTo>
                  <a:cubicBezTo>
                    <a:pt x="12459" y="238"/>
                    <a:pt x="10678" y="4143"/>
                    <a:pt x="10011" y="4363"/>
                  </a:cubicBezTo>
                  <a:cubicBezTo>
                    <a:pt x="9957" y="4379"/>
                    <a:pt x="9908" y="4387"/>
                    <a:pt x="9863" y="4387"/>
                  </a:cubicBezTo>
                  <a:cubicBezTo>
                    <a:pt x="9269" y="4387"/>
                    <a:pt x="9370" y="3031"/>
                    <a:pt x="8821" y="2810"/>
                  </a:cubicBezTo>
                  <a:cubicBezTo>
                    <a:pt x="8786" y="2796"/>
                    <a:pt x="8756" y="2789"/>
                    <a:pt x="8731" y="2789"/>
                  </a:cubicBezTo>
                  <a:cubicBezTo>
                    <a:pt x="8336" y="2789"/>
                    <a:pt x="9215" y="4493"/>
                    <a:pt x="8659" y="4753"/>
                  </a:cubicBezTo>
                  <a:cubicBezTo>
                    <a:pt x="8552" y="4802"/>
                    <a:pt x="8425" y="4824"/>
                    <a:pt x="8282" y="4824"/>
                  </a:cubicBezTo>
                  <a:cubicBezTo>
                    <a:pt x="7620" y="4824"/>
                    <a:pt x="6605" y="4361"/>
                    <a:pt x="5563" y="4001"/>
                  </a:cubicBezTo>
                  <a:cubicBezTo>
                    <a:pt x="4582" y="3667"/>
                    <a:pt x="1715" y="2324"/>
                    <a:pt x="439" y="1715"/>
                  </a:cubicBezTo>
                  <a:lnTo>
                    <a:pt x="1" y="2505"/>
                  </a:lnTo>
                  <a:cubicBezTo>
                    <a:pt x="1" y="2505"/>
                    <a:pt x="4935" y="5391"/>
                    <a:pt x="7154" y="5744"/>
                  </a:cubicBezTo>
                  <a:cubicBezTo>
                    <a:pt x="8065" y="5893"/>
                    <a:pt x="8662" y="5994"/>
                    <a:pt x="9125" y="5994"/>
                  </a:cubicBezTo>
                  <a:cubicBezTo>
                    <a:pt x="9784" y="5994"/>
                    <a:pt x="10169" y="5789"/>
                    <a:pt x="10802" y="5229"/>
                  </a:cubicBezTo>
                  <a:cubicBezTo>
                    <a:pt x="11469" y="4639"/>
                    <a:pt x="12364" y="1943"/>
                    <a:pt x="12945" y="0"/>
                  </a:cubicBezTo>
                  <a:close/>
                </a:path>
              </a:pathLst>
            </a:custGeom>
            <a:solidFill>
              <a:srgbClr val="92E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4"/>
            <p:cNvSpPr/>
            <p:nvPr/>
          </p:nvSpPr>
          <p:spPr>
            <a:xfrm>
              <a:off x="7475399" y="3893525"/>
              <a:ext cx="1408816" cy="652267"/>
            </a:xfrm>
            <a:custGeom>
              <a:avLst/>
              <a:gdLst/>
              <a:ahLst/>
              <a:cxnLst/>
              <a:rect l="l" t="t" r="r" b="b"/>
              <a:pathLst>
                <a:path w="12946" h="5994" extrusionOk="0">
                  <a:moveTo>
                    <a:pt x="12945" y="0"/>
                  </a:moveTo>
                  <a:cubicBezTo>
                    <a:pt x="12459" y="238"/>
                    <a:pt x="10678" y="4143"/>
                    <a:pt x="10011" y="4363"/>
                  </a:cubicBezTo>
                  <a:cubicBezTo>
                    <a:pt x="9957" y="4379"/>
                    <a:pt x="9908" y="4387"/>
                    <a:pt x="9863" y="4387"/>
                  </a:cubicBezTo>
                  <a:cubicBezTo>
                    <a:pt x="9269" y="4387"/>
                    <a:pt x="9370" y="3031"/>
                    <a:pt x="8821" y="2810"/>
                  </a:cubicBezTo>
                  <a:cubicBezTo>
                    <a:pt x="8786" y="2796"/>
                    <a:pt x="8756" y="2789"/>
                    <a:pt x="8731" y="2789"/>
                  </a:cubicBezTo>
                  <a:cubicBezTo>
                    <a:pt x="8336" y="2789"/>
                    <a:pt x="9215" y="4493"/>
                    <a:pt x="8659" y="4753"/>
                  </a:cubicBezTo>
                  <a:cubicBezTo>
                    <a:pt x="8552" y="4802"/>
                    <a:pt x="8425" y="4824"/>
                    <a:pt x="8282" y="4824"/>
                  </a:cubicBezTo>
                  <a:cubicBezTo>
                    <a:pt x="7620" y="4824"/>
                    <a:pt x="6605" y="4361"/>
                    <a:pt x="5563" y="4001"/>
                  </a:cubicBezTo>
                  <a:cubicBezTo>
                    <a:pt x="4582" y="3667"/>
                    <a:pt x="1715" y="2324"/>
                    <a:pt x="439" y="1715"/>
                  </a:cubicBezTo>
                  <a:lnTo>
                    <a:pt x="1" y="2505"/>
                  </a:lnTo>
                  <a:cubicBezTo>
                    <a:pt x="1" y="2505"/>
                    <a:pt x="4935" y="5391"/>
                    <a:pt x="7154" y="5744"/>
                  </a:cubicBezTo>
                  <a:cubicBezTo>
                    <a:pt x="8065" y="5893"/>
                    <a:pt x="8662" y="5994"/>
                    <a:pt x="9125" y="5994"/>
                  </a:cubicBezTo>
                  <a:cubicBezTo>
                    <a:pt x="9784" y="5994"/>
                    <a:pt x="10169" y="5789"/>
                    <a:pt x="10802" y="5229"/>
                  </a:cubicBezTo>
                  <a:cubicBezTo>
                    <a:pt x="11469" y="4639"/>
                    <a:pt x="12364" y="1943"/>
                    <a:pt x="129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4"/>
            <p:cNvSpPr/>
            <p:nvPr/>
          </p:nvSpPr>
          <p:spPr>
            <a:xfrm>
              <a:off x="7475399" y="3160622"/>
              <a:ext cx="1472042" cy="1405628"/>
            </a:xfrm>
            <a:custGeom>
              <a:avLst/>
              <a:gdLst/>
              <a:ahLst/>
              <a:cxnLst/>
              <a:rect l="l" t="t" r="r" b="b"/>
              <a:pathLst>
                <a:path w="13527" h="12917" fill="none" extrusionOk="0">
                  <a:moveTo>
                    <a:pt x="9764" y="1"/>
                  </a:moveTo>
                  <a:cubicBezTo>
                    <a:pt x="9764" y="1"/>
                    <a:pt x="9135" y="1382"/>
                    <a:pt x="9011" y="2496"/>
                  </a:cubicBezTo>
                  <a:cubicBezTo>
                    <a:pt x="8897" y="3611"/>
                    <a:pt x="7392" y="7869"/>
                    <a:pt x="7392" y="7869"/>
                  </a:cubicBezTo>
                  <a:cubicBezTo>
                    <a:pt x="7392" y="7869"/>
                    <a:pt x="4335" y="7011"/>
                    <a:pt x="3468" y="6773"/>
                  </a:cubicBezTo>
                  <a:cubicBezTo>
                    <a:pt x="2877" y="6602"/>
                    <a:pt x="2306" y="6354"/>
                    <a:pt x="1772" y="6040"/>
                  </a:cubicBezTo>
                  <a:lnTo>
                    <a:pt x="1" y="9250"/>
                  </a:lnTo>
                  <a:cubicBezTo>
                    <a:pt x="1" y="9250"/>
                    <a:pt x="4935" y="12126"/>
                    <a:pt x="7154" y="12488"/>
                  </a:cubicBezTo>
                  <a:cubicBezTo>
                    <a:pt x="9364" y="12841"/>
                    <a:pt x="9726" y="12917"/>
                    <a:pt x="10802" y="11964"/>
                  </a:cubicBezTo>
                  <a:cubicBezTo>
                    <a:pt x="11869" y="11012"/>
                    <a:pt x="13526" y="4678"/>
                    <a:pt x="13526" y="4678"/>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4"/>
            <p:cNvSpPr/>
            <p:nvPr/>
          </p:nvSpPr>
          <p:spPr>
            <a:xfrm>
              <a:off x="7556254" y="2324341"/>
              <a:ext cx="543242" cy="889386"/>
            </a:xfrm>
            <a:custGeom>
              <a:avLst/>
              <a:gdLst/>
              <a:ahLst/>
              <a:cxnLst/>
              <a:rect l="l" t="t" r="r" b="b"/>
              <a:pathLst>
                <a:path w="4992" h="8173" extrusionOk="0">
                  <a:moveTo>
                    <a:pt x="3588" y="1"/>
                  </a:moveTo>
                  <a:cubicBezTo>
                    <a:pt x="3483" y="1"/>
                    <a:pt x="3370" y="10"/>
                    <a:pt x="3249" y="28"/>
                  </a:cubicBezTo>
                  <a:cubicBezTo>
                    <a:pt x="2106" y="199"/>
                    <a:pt x="629" y="666"/>
                    <a:pt x="210" y="1466"/>
                  </a:cubicBezTo>
                  <a:cubicBezTo>
                    <a:pt x="210" y="1466"/>
                    <a:pt x="1" y="3152"/>
                    <a:pt x="334" y="4676"/>
                  </a:cubicBezTo>
                  <a:cubicBezTo>
                    <a:pt x="667" y="6191"/>
                    <a:pt x="1306" y="8134"/>
                    <a:pt x="1772" y="8172"/>
                  </a:cubicBezTo>
                  <a:cubicBezTo>
                    <a:pt x="1779" y="8172"/>
                    <a:pt x="1786" y="8173"/>
                    <a:pt x="1794" y="8173"/>
                  </a:cubicBezTo>
                  <a:cubicBezTo>
                    <a:pt x="2308" y="8173"/>
                    <a:pt x="4642" y="6598"/>
                    <a:pt x="4811" y="5810"/>
                  </a:cubicBezTo>
                  <a:cubicBezTo>
                    <a:pt x="4973" y="5009"/>
                    <a:pt x="4973" y="4676"/>
                    <a:pt x="4973" y="3657"/>
                  </a:cubicBezTo>
                  <a:cubicBezTo>
                    <a:pt x="4992" y="2828"/>
                    <a:pt x="4944" y="2000"/>
                    <a:pt x="4849" y="1171"/>
                  </a:cubicBezTo>
                  <a:cubicBezTo>
                    <a:pt x="4772" y="601"/>
                    <a:pt x="4460" y="1"/>
                    <a:pt x="35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4"/>
            <p:cNvSpPr/>
            <p:nvPr/>
          </p:nvSpPr>
          <p:spPr>
            <a:xfrm>
              <a:off x="7556254" y="2324885"/>
              <a:ext cx="422014" cy="881551"/>
            </a:xfrm>
            <a:custGeom>
              <a:avLst/>
              <a:gdLst/>
              <a:ahLst/>
              <a:cxnLst/>
              <a:rect l="l" t="t" r="r" b="b"/>
              <a:pathLst>
                <a:path w="3878" h="8101" extrusionOk="0">
                  <a:moveTo>
                    <a:pt x="3553" y="0"/>
                  </a:moveTo>
                  <a:cubicBezTo>
                    <a:pt x="3451" y="0"/>
                    <a:pt x="3348" y="7"/>
                    <a:pt x="3249" y="23"/>
                  </a:cubicBezTo>
                  <a:cubicBezTo>
                    <a:pt x="2106" y="194"/>
                    <a:pt x="629" y="661"/>
                    <a:pt x="210" y="1461"/>
                  </a:cubicBezTo>
                  <a:cubicBezTo>
                    <a:pt x="210" y="1461"/>
                    <a:pt x="1" y="3147"/>
                    <a:pt x="334" y="4671"/>
                  </a:cubicBezTo>
                  <a:cubicBezTo>
                    <a:pt x="639" y="6033"/>
                    <a:pt x="1182" y="7748"/>
                    <a:pt x="1629" y="8100"/>
                  </a:cubicBezTo>
                  <a:cubicBezTo>
                    <a:pt x="1448" y="7195"/>
                    <a:pt x="1077" y="5395"/>
                    <a:pt x="934" y="5395"/>
                  </a:cubicBezTo>
                  <a:cubicBezTo>
                    <a:pt x="734" y="5395"/>
                    <a:pt x="572" y="5157"/>
                    <a:pt x="458" y="5043"/>
                  </a:cubicBezTo>
                  <a:cubicBezTo>
                    <a:pt x="353" y="4928"/>
                    <a:pt x="1010" y="4090"/>
                    <a:pt x="1010" y="4090"/>
                  </a:cubicBezTo>
                  <a:lnTo>
                    <a:pt x="934" y="1909"/>
                  </a:lnTo>
                  <a:lnTo>
                    <a:pt x="3877" y="871"/>
                  </a:lnTo>
                  <a:lnTo>
                    <a:pt x="3801" y="13"/>
                  </a:lnTo>
                  <a:cubicBezTo>
                    <a:pt x="3720" y="5"/>
                    <a:pt x="3636" y="0"/>
                    <a:pt x="3553" y="0"/>
                  </a:cubicBezTo>
                  <a:close/>
                </a:path>
              </a:pathLst>
            </a:custGeom>
            <a:solidFill>
              <a:srgbClr val="92E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4"/>
            <p:cNvSpPr/>
            <p:nvPr/>
          </p:nvSpPr>
          <p:spPr>
            <a:xfrm>
              <a:off x="7556254" y="2324885"/>
              <a:ext cx="422014" cy="881551"/>
            </a:xfrm>
            <a:custGeom>
              <a:avLst/>
              <a:gdLst/>
              <a:ahLst/>
              <a:cxnLst/>
              <a:rect l="l" t="t" r="r" b="b"/>
              <a:pathLst>
                <a:path w="3878" h="8101" extrusionOk="0">
                  <a:moveTo>
                    <a:pt x="3553" y="0"/>
                  </a:moveTo>
                  <a:cubicBezTo>
                    <a:pt x="3451" y="0"/>
                    <a:pt x="3348" y="7"/>
                    <a:pt x="3249" y="23"/>
                  </a:cubicBezTo>
                  <a:cubicBezTo>
                    <a:pt x="2106" y="194"/>
                    <a:pt x="629" y="661"/>
                    <a:pt x="210" y="1461"/>
                  </a:cubicBezTo>
                  <a:cubicBezTo>
                    <a:pt x="210" y="1461"/>
                    <a:pt x="1" y="3147"/>
                    <a:pt x="334" y="4671"/>
                  </a:cubicBezTo>
                  <a:cubicBezTo>
                    <a:pt x="639" y="6033"/>
                    <a:pt x="1182" y="7748"/>
                    <a:pt x="1629" y="8100"/>
                  </a:cubicBezTo>
                  <a:cubicBezTo>
                    <a:pt x="1448" y="7195"/>
                    <a:pt x="1077" y="5395"/>
                    <a:pt x="934" y="5395"/>
                  </a:cubicBezTo>
                  <a:cubicBezTo>
                    <a:pt x="734" y="5395"/>
                    <a:pt x="572" y="5157"/>
                    <a:pt x="458" y="5043"/>
                  </a:cubicBezTo>
                  <a:cubicBezTo>
                    <a:pt x="353" y="4928"/>
                    <a:pt x="1010" y="4090"/>
                    <a:pt x="1010" y="4090"/>
                  </a:cubicBezTo>
                  <a:lnTo>
                    <a:pt x="934" y="1909"/>
                  </a:lnTo>
                  <a:lnTo>
                    <a:pt x="3877" y="871"/>
                  </a:lnTo>
                  <a:lnTo>
                    <a:pt x="3801" y="13"/>
                  </a:lnTo>
                  <a:cubicBezTo>
                    <a:pt x="3720" y="5"/>
                    <a:pt x="3636" y="0"/>
                    <a:pt x="35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4"/>
            <p:cNvSpPr/>
            <p:nvPr/>
          </p:nvSpPr>
          <p:spPr>
            <a:xfrm>
              <a:off x="7556254" y="2308671"/>
              <a:ext cx="543242" cy="910170"/>
            </a:xfrm>
            <a:custGeom>
              <a:avLst/>
              <a:gdLst/>
              <a:ahLst/>
              <a:cxnLst/>
              <a:rect l="l" t="t" r="r" b="b"/>
              <a:pathLst>
                <a:path w="4992" h="8364" fill="none" extrusionOk="0">
                  <a:moveTo>
                    <a:pt x="210" y="1610"/>
                  </a:moveTo>
                  <a:cubicBezTo>
                    <a:pt x="210" y="1610"/>
                    <a:pt x="1" y="3296"/>
                    <a:pt x="334" y="4820"/>
                  </a:cubicBezTo>
                  <a:cubicBezTo>
                    <a:pt x="667" y="6335"/>
                    <a:pt x="1306" y="8278"/>
                    <a:pt x="1772" y="8316"/>
                  </a:cubicBezTo>
                  <a:cubicBezTo>
                    <a:pt x="2239" y="8363"/>
                    <a:pt x="4639" y="6754"/>
                    <a:pt x="4811" y="5954"/>
                  </a:cubicBezTo>
                  <a:cubicBezTo>
                    <a:pt x="4973" y="5153"/>
                    <a:pt x="4973" y="4820"/>
                    <a:pt x="4973" y="3801"/>
                  </a:cubicBezTo>
                  <a:cubicBezTo>
                    <a:pt x="4992" y="2972"/>
                    <a:pt x="4944" y="2144"/>
                    <a:pt x="4849" y="1315"/>
                  </a:cubicBezTo>
                  <a:cubicBezTo>
                    <a:pt x="4763" y="677"/>
                    <a:pt x="4382" y="0"/>
                    <a:pt x="3249" y="172"/>
                  </a:cubicBezTo>
                  <a:cubicBezTo>
                    <a:pt x="2106" y="343"/>
                    <a:pt x="629" y="810"/>
                    <a:pt x="210" y="1610"/>
                  </a:cubicBezTo>
                  <a:close/>
                </a:path>
              </a:pathLst>
            </a:custGeom>
            <a:no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4"/>
            <p:cNvSpPr/>
            <p:nvPr/>
          </p:nvSpPr>
          <p:spPr>
            <a:xfrm>
              <a:off x="7382029" y="2196260"/>
              <a:ext cx="793207" cy="1017467"/>
            </a:xfrm>
            <a:custGeom>
              <a:avLst/>
              <a:gdLst/>
              <a:ahLst/>
              <a:cxnLst/>
              <a:rect l="l" t="t" r="r" b="b"/>
              <a:pathLst>
                <a:path w="7289" h="9350" extrusionOk="0">
                  <a:moveTo>
                    <a:pt x="4598" y="1"/>
                  </a:moveTo>
                  <a:cubicBezTo>
                    <a:pt x="4468" y="1"/>
                    <a:pt x="4338" y="8"/>
                    <a:pt x="4211" y="24"/>
                  </a:cubicBezTo>
                  <a:cubicBezTo>
                    <a:pt x="2821" y="195"/>
                    <a:pt x="1087" y="1252"/>
                    <a:pt x="335" y="1967"/>
                  </a:cubicBezTo>
                  <a:cubicBezTo>
                    <a:pt x="1" y="2280"/>
                    <a:pt x="220" y="2368"/>
                    <a:pt x="571" y="2368"/>
                  </a:cubicBezTo>
                  <a:cubicBezTo>
                    <a:pt x="1021" y="2368"/>
                    <a:pt x="1687" y="2224"/>
                    <a:pt x="1687" y="2224"/>
                  </a:cubicBezTo>
                  <a:lnTo>
                    <a:pt x="1687" y="2224"/>
                  </a:lnTo>
                  <a:lnTo>
                    <a:pt x="1087" y="3272"/>
                  </a:lnTo>
                  <a:cubicBezTo>
                    <a:pt x="1087" y="3272"/>
                    <a:pt x="1973" y="2938"/>
                    <a:pt x="2735" y="2596"/>
                  </a:cubicBezTo>
                  <a:cubicBezTo>
                    <a:pt x="3497" y="2262"/>
                    <a:pt x="5469" y="2053"/>
                    <a:pt x="5469" y="2053"/>
                  </a:cubicBezTo>
                  <a:lnTo>
                    <a:pt x="5469" y="2053"/>
                  </a:lnTo>
                  <a:lnTo>
                    <a:pt x="4631" y="2977"/>
                  </a:lnTo>
                  <a:lnTo>
                    <a:pt x="5897" y="3234"/>
                  </a:lnTo>
                  <a:cubicBezTo>
                    <a:pt x="5897" y="3234"/>
                    <a:pt x="5697" y="4015"/>
                    <a:pt x="5878" y="4234"/>
                  </a:cubicBezTo>
                  <a:cubicBezTo>
                    <a:pt x="5859" y="5120"/>
                    <a:pt x="5812" y="6320"/>
                    <a:pt x="5678" y="6520"/>
                  </a:cubicBezTo>
                  <a:cubicBezTo>
                    <a:pt x="5547" y="6734"/>
                    <a:pt x="5350" y="6814"/>
                    <a:pt x="4871" y="6814"/>
                  </a:cubicBezTo>
                  <a:cubicBezTo>
                    <a:pt x="4584" y="6814"/>
                    <a:pt x="4195" y="6785"/>
                    <a:pt x="3659" y="6739"/>
                  </a:cubicBezTo>
                  <a:cubicBezTo>
                    <a:pt x="3484" y="6723"/>
                    <a:pt x="3331" y="6717"/>
                    <a:pt x="3196" y="6717"/>
                  </a:cubicBezTo>
                  <a:cubicBezTo>
                    <a:pt x="2413" y="6717"/>
                    <a:pt x="2263" y="6945"/>
                    <a:pt x="2230" y="7034"/>
                  </a:cubicBezTo>
                  <a:cubicBezTo>
                    <a:pt x="2573" y="8225"/>
                    <a:pt x="3011" y="9320"/>
                    <a:pt x="3364" y="9349"/>
                  </a:cubicBezTo>
                  <a:cubicBezTo>
                    <a:pt x="3370" y="9349"/>
                    <a:pt x="3377" y="9350"/>
                    <a:pt x="3385" y="9350"/>
                  </a:cubicBezTo>
                  <a:cubicBezTo>
                    <a:pt x="3890" y="9350"/>
                    <a:pt x="6233" y="7775"/>
                    <a:pt x="6402" y="6987"/>
                  </a:cubicBezTo>
                  <a:cubicBezTo>
                    <a:pt x="6574" y="6186"/>
                    <a:pt x="6564" y="5853"/>
                    <a:pt x="6564" y="4834"/>
                  </a:cubicBezTo>
                  <a:cubicBezTo>
                    <a:pt x="6564" y="4501"/>
                    <a:pt x="6564" y="4186"/>
                    <a:pt x="6555" y="3891"/>
                  </a:cubicBezTo>
                  <a:cubicBezTo>
                    <a:pt x="6612" y="3824"/>
                    <a:pt x="6659" y="3777"/>
                    <a:pt x="6698" y="3777"/>
                  </a:cubicBezTo>
                  <a:cubicBezTo>
                    <a:pt x="6821" y="3777"/>
                    <a:pt x="7079" y="3948"/>
                    <a:pt x="7079" y="3948"/>
                  </a:cubicBezTo>
                  <a:cubicBezTo>
                    <a:pt x="7079" y="3948"/>
                    <a:pt x="7288" y="2434"/>
                    <a:pt x="7288" y="1548"/>
                  </a:cubicBezTo>
                  <a:cubicBezTo>
                    <a:pt x="7288" y="743"/>
                    <a:pt x="5896" y="1"/>
                    <a:pt x="4598" y="1"/>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4"/>
            <p:cNvSpPr/>
            <p:nvPr/>
          </p:nvSpPr>
          <p:spPr>
            <a:xfrm>
              <a:off x="7684773" y="3003160"/>
              <a:ext cx="91302" cy="13494"/>
            </a:xfrm>
            <a:custGeom>
              <a:avLst/>
              <a:gdLst/>
              <a:ahLst/>
              <a:cxnLst/>
              <a:rect l="l" t="t" r="r" b="b"/>
              <a:pathLst>
                <a:path w="839" h="124" fill="none" extrusionOk="0">
                  <a:moveTo>
                    <a:pt x="1" y="124"/>
                  </a:moveTo>
                  <a:lnTo>
                    <a:pt x="839" y="0"/>
                  </a:lnTo>
                </a:path>
              </a:pathLst>
            </a:custGeom>
            <a:noFill/>
            <a:ln w="3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4"/>
            <p:cNvSpPr/>
            <p:nvPr/>
          </p:nvSpPr>
          <p:spPr>
            <a:xfrm>
              <a:off x="7592601" y="2786499"/>
              <a:ext cx="124384" cy="129278"/>
            </a:xfrm>
            <a:custGeom>
              <a:avLst/>
              <a:gdLst/>
              <a:ahLst/>
              <a:cxnLst/>
              <a:rect l="l" t="t" r="r" b="b"/>
              <a:pathLst>
                <a:path w="1143" h="1188" extrusionOk="0">
                  <a:moveTo>
                    <a:pt x="552" y="0"/>
                  </a:moveTo>
                  <a:cubicBezTo>
                    <a:pt x="552" y="0"/>
                    <a:pt x="0" y="886"/>
                    <a:pt x="210" y="1058"/>
                  </a:cubicBezTo>
                  <a:cubicBezTo>
                    <a:pt x="350" y="1168"/>
                    <a:pt x="696" y="1188"/>
                    <a:pt x="925" y="1188"/>
                  </a:cubicBezTo>
                  <a:cubicBezTo>
                    <a:pt x="1052" y="1188"/>
                    <a:pt x="1143" y="1182"/>
                    <a:pt x="1143" y="1182"/>
                  </a:cubicBezTo>
                  <a:lnTo>
                    <a:pt x="5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4"/>
            <p:cNvSpPr/>
            <p:nvPr/>
          </p:nvSpPr>
          <p:spPr>
            <a:xfrm>
              <a:off x="7592601" y="2786499"/>
              <a:ext cx="124384" cy="133849"/>
            </a:xfrm>
            <a:custGeom>
              <a:avLst/>
              <a:gdLst/>
              <a:ahLst/>
              <a:cxnLst/>
              <a:rect l="l" t="t" r="r" b="b"/>
              <a:pathLst>
                <a:path w="1143" h="1230" fill="none" extrusionOk="0">
                  <a:moveTo>
                    <a:pt x="552" y="0"/>
                  </a:moveTo>
                  <a:cubicBezTo>
                    <a:pt x="552" y="0"/>
                    <a:pt x="0" y="886"/>
                    <a:pt x="210" y="1058"/>
                  </a:cubicBezTo>
                  <a:cubicBezTo>
                    <a:pt x="429" y="1229"/>
                    <a:pt x="1143" y="1182"/>
                    <a:pt x="1143" y="1182"/>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4"/>
            <p:cNvSpPr/>
            <p:nvPr/>
          </p:nvSpPr>
          <p:spPr>
            <a:xfrm>
              <a:off x="7518928" y="2589535"/>
              <a:ext cx="607556" cy="284129"/>
            </a:xfrm>
            <a:custGeom>
              <a:avLst/>
              <a:gdLst/>
              <a:ahLst/>
              <a:cxnLst/>
              <a:rect l="l" t="t" r="r" b="b"/>
              <a:pathLst>
                <a:path w="5583" h="2611" extrusionOk="0">
                  <a:moveTo>
                    <a:pt x="5535" y="1"/>
                  </a:moveTo>
                  <a:lnTo>
                    <a:pt x="344" y="925"/>
                  </a:lnTo>
                  <a:cubicBezTo>
                    <a:pt x="344" y="925"/>
                    <a:pt x="1" y="1391"/>
                    <a:pt x="1" y="1687"/>
                  </a:cubicBezTo>
                  <a:cubicBezTo>
                    <a:pt x="1" y="1982"/>
                    <a:pt x="801" y="2611"/>
                    <a:pt x="801" y="2611"/>
                  </a:cubicBezTo>
                  <a:cubicBezTo>
                    <a:pt x="801" y="2611"/>
                    <a:pt x="1010" y="1828"/>
                    <a:pt x="1303" y="1828"/>
                  </a:cubicBezTo>
                  <a:cubicBezTo>
                    <a:pt x="1334" y="1828"/>
                    <a:pt x="1367" y="1837"/>
                    <a:pt x="1401" y="1858"/>
                  </a:cubicBezTo>
                  <a:cubicBezTo>
                    <a:pt x="1744" y="2068"/>
                    <a:pt x="1820" y="2449"/>
                    <a:pt x="2201" y="2449"/>
                  </a:cubicBezTo>
                  <a:cubicBezTo>
                    <a:pt x="2582" y="2449"/>
                    <a:pt x="3801" y="2153"/>
                    <a:pt x="4020" y="1772"/>
                  </a:cubicBezTo>
                  <a:cubicBezTo>
                    <a:pt x="4230" y="1391"/>
                    <a:pt x="4316" y="677"/>
                    <a:pt x="4316" y="677"/>
                  </a:cubicBezTo>
                  <a:lnTo>
                    <a:pt x="5582" y="382"/>
                  </a:lnTo>
                  <a:lnTo>
                    <a:pt x="5535" y="1"/>
                  </a:lnTo>
                  <a:close/>
                </a:path>
              </a:pathLst>
            </a:custGeom>
            <a:solidFill>
              <a:srgbClr val="FFFFFF"/>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4"/>
            <p:cNvSpPr/>
            <p:nvPr/>
          </p:nvSpPr>
          <p:spPr>
            <a:xfrm>
              <a:off x="7528287" y="2589535"/>
              <a:ext cx="592974" cy="100658"/>
            </a:xfrm>
            <a:custGeom>
              <a:avLst/>
              <a:gdLst/>
              <a:ahLst/>
              <a:cxnLst/>
              <a:rect l="l" t="t" r="r" b="b"/>
              <a:pathLst>
                <a:path w="5449" h="925" extrusionOk="0">
                  <a:moveTo>
                    <a:pt x="5449" y="1"/>
                  </a:moveTo>
                  <a:lnTo>
                    <a:pt x="296" y="715"/>
                  </a:lnTo>
                  <a:cubicBezTo>
                    <a:pt x="296" y="715"/>
                    <a:pt x="0" y="925"/>
                    <a:pt x="258" y="925"/>
                  </a:cubicBezTo>
                  <a:cubicBezTo>
                    <a:pt x="505" y="925"/>
                    <a:pt x="5448" y="1"/>
                    <a:pt x="5449" y="1"/>
                  </a:cubicBezTo>
                  <a:close/>
                </a:path>
              </a:pathLst>
            </a:custGeom>
            <a:solidFill>
              <a:schemeClr val="dk1"/>
            </a:solid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4"/>
            <p:cNvSpPr/>
            <p:nvPr/>
          </p:nvSpPr>
          <p:spPr>
            <a:xfrm>
              <a:off x="7750067" y="2717072"/>
              <a:ext cx="25029" cy="56042"/>
            </a:xfrm>
            <a:custGeom>
              <a:avLst/>
              <a:gdLst/>
              <a:ahLst/>
              <a:cxnLst/>
              <a:rect l="l" t="t" r="r" b="b"/>
              <a:pathLst>
                <a:path w="230" h="515" extrusionOk="0">
                  <a:moveTo>
                    <a:pt x="115" y="0"/>
                  </a:moveTo>
                  <a:cubicBezTo>
                    <a:pt x="48" y="0"/>
                    <a:pt x="1" y="115"/>
                    <a:pt x="1" y="257"/>
                  </a:cubicBezTo>
                  <a:cubicBezTo>
                    <a:pt x="1" y="400"/>
                    <a:pt x="48" y="515"/>
                    <a:pt x="115" y="515"/>
                  </a:cubicBezTo>
                  <a:cubicBezTo>
                    <a:pt x="172" y="515"/>
                    <a:pt x="229" y="400"/>
                    <a:pt x="229" y="257"/>
                  </a:cubicBezTo>
                  <a:cubicBezTo>
                    <a:pt x="229" y="115"/>
                    <a:pt x="172"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4"/>
            <p:cNvSpPr/>
            <p:nvPr/>
          </p:nvSpPr>
          <p:spPr>
            <a:xfrm>
              <a:off x="7616433" y="2726322"/>
              <a:ext cx="23941" cy="56151"/>
            </a:xfrm>
            <a:custGeom>
              <a:avLst/>
              <a:gdLst/>
              <a:ahLst/>
              <a:cxnLst/>
              <a:rect l="l" t="t" r="r" b="b"/>
              <a:pathLst>
                <a:path w="220" h="516" extrusionOk="0">
                  <a:moveTo>
                    <a:pt x="114" y="1"/>
                  </a:moveTo>
                  <a:cubicBezTo>
                    <a:pt x="48" y="1"/>
                    <a:pt x="0" y="115"/>
                    <a:pt x="0" y="258"/>
                  </a:cubicBezTo>
                  <a:cubicBezTo>
                    <a:pt x="0" y="401"/>
                    <a:pt x="48" y="515"/>
                    <a:pt x="114" y="515"/>
                  </a:cubicBezTo>
                  <a:cubicBezTo>
                    <a:pt x="172" y="515"/>
                    <a:pt x="219" y="401"/>
                    <a:pt x="219" y="258"/>
                  </a:cubicBezTo>
                  <a:cubicBezTo>
                    <a:pt x="219" y="115"/>
                    <a:pt x="172"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4"/>
            <p:cNvSpPr/>
            <p:nvPr/>
          </p:nvSpPr>
          <p:spPr>
            <a:xfrm>
              <a:off x="7725255" y="2567771"/>
              <a:ext cx="88146" cy="46793"/>
            </a:xfrm>
            <a:custGeom>
              <a:avLst/>
              <a:gdLst/>
              <a:ahLst/>
              <a:cxnLst/>
              <a:rect l="l" t="t" r="r" b="b"/>
              <a:pathLst>
                <a:path w="810" h="430" fill="none" extrusionOk="0">
                  <a:moveTo>
                    <a:pt x="0" y="429"/>
                  </a:moveTo>
                  <a:cubicBezTo>
                    <a:pt x="0" y="429"/>
                    <a:pt x="210" y="1"/>
                    <a:pt x="810" y="86"/>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4"/>
            <p:cNvSpPr/>
            <p:nvPr/>
          </p:nvSpPr>
          <p:spPr>
            <a:xfrm>
              <a:off x="7584221" y="2617502"/>
              <a:ext cx="62355" cy="12623"/>
            </a:xfrm>
            <a:custGeom>
              <a:avLst/>
              <a:gdLst/>
              <a:ahLst/>
              <a:cxnLst/>
              <a:rect l="l" t="t" r="r" b="b"/>
              <a:pathLst>
                <a:path w="573" h="116" fill="none" extrusionOk="0">
                  <a:moveTo>
                    <a:pt x="572" y="96"/>
                  </a:moveTo>
                  <a:cubicBezTo>
                    <a:pt x="391" y="1"/>
                    <a:pt x="172" y="10"/>
                    <a:pt x="1" y="115"/>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4"/>
            <p:cNvSpPr/>
            <p:nvPr/>
          </p:nvSpPr>
          <p:spPr>
            <a:xfrm>
              <a:off x="8061082" y="2554277"/>
              <a:ext cx="137987" cy="241798"/>
            </a:xfrm>
            <a:custGeom>
              <a:avLst/>
              <a:gdLst/>
              <a:ahLst/>
              <a:cxnLst/>
              <a:rect l="l" t="t" r="r" b="b"/>
              <a:pathLst>
                <a:path w="1268" h="2222" extrusionOk="0">
                  <a:moveTo>
                    <a:pt x="515" y="0"/>
                  </a:moveTo>
                  <a:cubicBezTo>
                    <a:pt x="0" y="0"/>
                    <a:pt x="0" y="1334"/>
                    <a:pt x="0" y="1334"/>
                  </a:cubicBezTo>
                  <a:lnTo>
                    <a:pt x="124" y="2220"/>
                  </a:lnTo>
                  <a:cubicBezTo>
                    <a:pt x="124" y="2220"/>
                    <a:pt x="147" y="2222"/>
                    <a:pt x="185" y="2222"/>
                  </a:cubicBezTo>
                  <a:cubicBezTo>
                    <a:pt x="333" y="2222"/>
                    <a:pt x="702" y="2198"/>
                    <a:pt x="800" y="1963"/>
                  </a:cubicBezTo>
                  <a:cubicBezTo>
                    <a:pt x="934" y="1668"/>
                    <a:pt x="1267" y="229"/>
                    <a:pt x="629" y="20"/>
                  </a:cubicBezTo>
                  <a:cubicBezTo>
                    <a:pt x="589" y="6"/>
                    <a:pt x="551" y="0"/>
                    <a:pt x="5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4"/>
            <p:cNvSpPr/>
            <p:nvPr/>
          </p:nvSpPr>
          <p:spPr>
            <a:xfrm>
              <a:off x="8061082" y="2533602"/>
              <a:ext cx="137987" cy="266500"/>
            </a:xfrm>
            <a:custGeom>
              <a:avLst/>
              <a:gdLst/>
              <a:ahLst/>
              <a:cxnLst/>
              <a:rect l="l" t="t" r="r" b="b"/>
              <a:pathLst>
                <a:path w="1268" h="2449" fill="none" extrusionOk="0">
                  <a:moveTo>
                    <a:pt x="0" y="1524"/>
                  </a:moveTo>
                  <a:cubicBezTo>
                    <a:pt x="0" y="1524"/>
                    <a:pt x="0" y="0"/>
                    <a:pt x="629" y="210"/>
                  </a:cubicBezTo>
                  <a:cubicBezTo>
                    <a:pt x="1267" y="419"/>
                    <a:pt x="934" y="1858"/>
                    <a:pt x="800" y="2153"/>
                  </a:cubicBezTo>
                  <a:cubicBezTo>
                    <a:pt x="677" y="2448"/>
                    <a:pt x="124" y="2410"/>
                    <a:pt x="124" y="2410"/>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4"/>
            <p:cNvSpPr/>
            <p:nvPr/>
          </p:nvSpPr>
          <p:spPr>
            <a:xfrm>
              <a:off x="8086981" y="2598894"/>
              <a:ext cx="62246" cy="128625"/>
            </a:xfrm>
            <a:custGeom>
              <a:avLst/>
              <a:gdLst/>
              <a:ahLst/>
              <a:cxnLst/>
              <a:rect l="l" t="t" r="r" b="b"/>
              <a:pathLst>
                <a:path w="572" h="1182" fill="none" extrusionOk="0">
                  <a:moveTo>
                    <a:pt x="572" y="153"/>
                  </a:moveTo>
                  <a:cubicBezTo>
                    <a:pt x="515" y="39"/>
                    <a:pt x="372" y="0"/>
                    <a:pt x="258" y="58"/>
                  </a:cubicBezTo>
                  <a:cubicBezTo>
                    <a:pt x="248" y="67"/>
                    <a:pt x="239" y="77"/>
                    <a:pt x="229" y="77"/>
                  </a:cubicBezTo>
                  <a:cubicBezTo>
                    <a:pt x="0" y="229"/>
                    <a:pt x="153" y="753"/>
                    <a:pt x="153" y="753"/>
                  </a:cubicBezTo>
                  <a:cubicBezTo>
                    <a:pt x="153" y="753"/>
                    <a:pt x="467" y="696"/>
                    <a:pt x="429" y="934"/>
                  </a:cubicBezTo>
                  <a:cubicBezTo>
                    <a:pt x="391" y="1182"/>
                    <a:pt x="248" y="1134"/>
                    <a:pt x="248" y="1134"/>
                  </a:cubicBez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4"/>
            <p:cNvSpPr/>
            <p:nvPr/>
          </p:nvSpPr>
          <p:spPr>
            <a:xfrm>
              <a:off x="6412965" y="3973290"/>
              <a:ext cx="636503" cy="761958"/>
            </a:xfrm>
            <a:custGeom>
              <a:avLst/>
              <a:gdLst/>
              <a:ahLst/>
              <a:cxnLst/>
              <a:rect l="l" t="t" r="r" b="b"/>
              <a:pathLst>
                <a:path w="5849" h="7002" extrusionOk="0">
                  <a:moveTo>
                    <a:pt x="2067" y="1"/>
                  </a:moveTo>
                  <a:cubicBezTo>
                    <a:pt x="1896" y="1"/>
                    <a:pt x="1772" y="124"/>
                    <a:pt x="1763" y="296"/>
                  </a:cubicBezTo>
                  <a:cubicBezTo>
                    <a:pt x="1763" y="410"/>
                    <a:pt x="1839" y="524"/>
                    <a:pt x="1953" y="572"/>
                  </a:cubicBezTo>
                  <a:lnTo>
                    <a:pt x="1953" y="2629"/>
                  </a:lnTo>
                  <a:lnTo>
                    <a:pt x="201" y="5839"/>
                  </a:lnTo>
                  <a:cubicBezTo>
                    <a:pt x="1" y="6230"/>
                    <a:pt x="153" y="6716"/>
                    <a:pt x="553" y="6916"/>
                  </a:cubicBezTo>
                  <a:cubicBezTo>
                    <a:pt x="667" y="6973"/>
                    <a:pt x="791" y="7001"/>
                    <a:pt x="915" y="7001"/>
                  </a:cubicBezTo>
                  <a:lnTo>
                    <a:pt x="5049" y="7001"/>
                  </a:lnTo>
                  <a:cubicBezTo>
                    <a:pt x="5487" y="7001"/>
                    <a:pt x="5849" y="6639"/>
                    <a:pt x="5839" y="6192"/>
                  </a:cubicBezTo>
                  <a:cubicBezTo>
                    <a:pt x="5839" y="6068"/>
                    <a:pt x="5811" y="5935"/>
                    <a:pt x="5744" y="5830"/>
                  </a:cubicBezTo>
                  <a:lnTo>
                    <a:pt x="4001" y="2715"/>
                  </a:lnTo>
                  <a:lnTo>
                    <a:pt x="4001" y="572"/>
                  </a:lnTo>
                  <a:cubicBezTo>
                    <a:pt x="4153" y="505"/>
                    <a:pt x="4230" y="334"/>
                    <a:pt x="4163" y="181"/>
                  </a:cubicBezTo>
                  <a:cubicBezTo>
                    <a:pt x="4125" y="77"/>
                    <a:pt x="4011" y="1"/>
                    <a:pt x="3887" y="1"/>
                  </a:cubicBezTo>
                  <a:close/>
                </a:path>
              </a:pathLst>
            </a:custGeom>
            <a:solidFill>
              <a:schemeClr val="accent1"/>
            </a:solid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4"/>
            <p:cNvSpPr/>
            <p:nvPr/>
          </p:nvSpPr>
          <p:spPr>
            <a:xfrm>
              <a:off x="6466832" y="4436646"/>
              <a:ext cx="529857" cy="261277"/>
            </a:xfrm>
            <a:custGeom>
              <a:avLst/>
              <a:gdLst/>
              <a:ahLst/>
              <a:cxnLst/>
              <a:rect l="l" t="t" r="r" b="b"/>
              <a:pathLst>
                <a:path w="4869" h="2401" extrusionOk="0">
                  <a:moveTo>
                    <a:pt x="953" y="0"/>
                  </a:moveTo>
                  <a:lnTo>
                    <a:pt x="172" y="1429"/>
                  </a:lnTo>
                  <a:cubicBezTo>
                    <a:pt x="1" y="1762"/>
                    <a:pt x="134" y="2162"/>
                    <a:pt x="458" y="2324"/>
                  </a:cubicBezTo>
                  <a:cubicBezTo>
                    <a:pt x="553" y="2372"/>
                    <a:pt x="658" y="2400"/>
                    <a:pt x="763" y="2400"/>
                  </a:cubicBezTo>
                  <a:lnTo>
                    <a:pt x="4201" y="2400"/>
                  </a:lnTo>
                  <a:cubicBezTo>
                    <a:pt x="4573" y="2400"/>
                    <a:pt x="4868" y="2105"/>
                    <a:pt x="4868" y="1734"/>
                  </a:cubicBezTo>
                  <a:cubicBezTo>
                    <a:pt x="4868" y="1629"/>
                    <a:pt x="4840" y="1515"/>
                    <a:pt x="4792" y="1419"/>
                  </a:cubicBezTo>
                  <a:lnTo>
                    <a:pt x="3982" y="0"/>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4"/>
            <p:cNvSpPr/>
            <p:nvPr/>
          </p:nvSpPr>
          <p:spPr>
            <a:xfrm>
              <a:off x="5346395" y="2579197"/>
              <a:ext cx="51908" cy="1969424"/>
            </a:xfrm>
            <a:custGeom>
              <a:avLst/>
              <a:gdLst/>
              <a:ahLst/>
              <a:cxnLst/>
              <a:rect l="l" t="t" r="r" b="b"/>
              <a:pathLst>
                <a:path w="477" h="18098" extrusionOk="0">
                  <a:moveTo>
                    <a:pt x="238" y="0"/>
                  </a:moveTo>
                  <a:cubicBezTo>
                    <a:pt x="105" y="0"/>
                    <a:pt x="0" y="105"/>
                    <a:pt x="0" y="239"/>
                  </a:cubicBezTo>
                  <a:lnTo>
                    <a:pt x="0" y="17860"/>
                  </a:lnTo>
                  <a:cubicBezTo>
                    <a:pt x="0" y="17984"/>
                    <a:pt x="105" y="18098"/>
                    <a:pt x="238" y="18098"/>
                  </a:cubicBezTo>
                  <a:cubicBezTo>
                    <a:pt x="362" y="18098"/>
                    <a:pt x="477" y="17984"/>
                    <a:pt x="477" y="17860"/>
                  </a:cubicBezTo>
                  <a:lnTo>
                    <a:pt x="477" y="239"/>
                  </a:lnTo>
                  <a:cubicBezTo>
                    <a:pt x="477" y="105"/>
                    <a:pt x="362" y="0"/>
                    <a:pt x="238" y="0"/>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4"/>
            <p:cNvSpPr/>
            <p:nvPr/>
          </p:nvSpPr>
          <p:spPr>
            <a:xfrm>
              <a:off x="5294596" y="2680726"/>
              <a:ext cx="940226" cy="52016"/>
            </a:xfrm>
            <a:custGeom>
              <a:avLst/>
              <a:gdLst/>
              <a:ahLst/>
              <a:cxnLst/>
              <a:rect l="l" t="t" r="r" b="b"/>
              <a:pathLst>
                <a:path w="8640" h="478" extrusionOk="0">
                  <a:moveTo>
                    <a:pt x="238" y="1"/>
                  </a:moveTo>
                  <a:cubicBezTo>
                    <a:pt x="105" y="1"/>
                    <a:pt x="0" y="106"/>
                    <a:pt x="0" y="239"/>
                  </a:cubicBezTo>
                  <a:cubicBezTo>
                    <a:pt x="0" y="372"/>
                    <a:pt x="105" y="477"/>
                    <a:pt x="238" y="477"/>
                  </a:cubicBezTo>
                  <a:lnTo>
                    <a:pt x="8401" y="477"/>
                  </a:lnTo>
                  <a:cubicBezTo>
                    <a:pt x="8534" y="477"/>
                    <a:pt x="8639" y="372"/>
                    <a:pt x="8639" y="239"/>
                  </a:cubicBezTo>
                  <a:cubicBezTo>
                    <a:pt x="8639" y="106"/>
                    <a:pt x="8534" y="1"/>
                    <a:pt x="8401" y="1"/>
                  </a:cubicBezTo>
                  <a:close/>
                </a:path>
              </a:pathLst>
            </a:custGeom>
            <a:solidFill>
              <a:schemeClr val="accent1"/>
            </a:solid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4"/>
            <p:cNvSpPr/>
            <p:nvPr/>
          </p:nvSpPr>
          <p:spPr>
            <a:xfrm>
              <a:off x="5239641" y="4514343"/>
              <a:ext cx="918462" cy="199141"/>
            </a:xfrm>
            <a:custGeom>
              <a:avLst/>
              <a:gdLst/>
              <a:ahLst/>
              <a:cxnLst/>
              <a:rect l="l" t="t" r="r" b="b"/>
              <a:pathLst>
                <a:path w="8440" h="1830" extrusionOk="0">
                  <a:moveTo>
                    <a:pt x="324" y="1"/>
                  </a:moveTo>
                  <a:cubicBezTo>
                    <a:pt x="143" y="1"/>
                    <a:pt x="0" y="153"/>
                    <a:pt x="0" y="334"/>
                  </a:cubicBezTo>
                  <a:lnTo>
                    <a:pt x="0" y="1496"/>
                  </a:lnTo>
                  <a:cubicBezTo>
                    <a:pt x="0" y="1677"/>
                    <a:pt x="143" y="1829"/>
                    <a:pt x="324" y="1829"/>
                  </a:cubicBezTo>
                  <a:lnTo>
                    <a:pt x="8106" y="1829"/>
                  </a:lnTo>
                  <a:cubicBezTo>
                    <a:pt x="8287" y="1829"/>
                    <a:pt x="8439" y="1677"/>
                    <a:pt x="8439" y="1496"/>
                  </a:cubicBezTo>
                  <a:lnTo>
                    <a:pt x="8439" y="334"/>
                  </a:lnTo>
                  <a:cubicBezTo>
                    <a:pt x="8439" y="153"/>
                    <a:pt x="8287" y="1"/>
                    <a:pt x="8106" y="1"/>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4"/>
            <p:cNvSpPr/>
            <p:nvPr/>
          </p:nvSpPr>
          <p:spPr>
            <a:xfrm>
              <a:off x="5338125" y="2669409"/>
              <a:ext cx="65402" cy="69536"/>
            </a:xfrm>
            <a:custGeom>
              <a:avLst/>
              <a:gdLst/>
              <a:ahLst/>
              <a:cxnLst/>
              <a:rect l="l" t="t" r="r" b="b"/>
              <a:pathLst>
                <a:path w="601" h="639" extrusionOk="0">
                  <a:moveTo>
                    <a:pt x="0" y="0"/>
                  </a:moveTo>
                  <a:lnTo>
                    <a:pt x="0" y="638"/>
                  </a:lnTo>
                  <a:lnTo>
                    <a:pt x="600" y="638"/>
                  </a:lnTo>
                  <a:lnTo>
                    <a:pt x="600" y="0"/>
                  </a:ln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4"/>
            <p:cNvSpPr/>
            <p:nvPr/>
          </p:nvSpPr>
          <p:spPr>
            <a:xfrm>
              <a:off x="5991060" y="2564724"/>
              <a:ext cx="583724" cy="786333"/>
            </a:xfrm>
            <a:custGeom>
              <a:avLst/>
              <a:gdLst/>
              <a:ahLst/>
              <a:cxnLst/>
              <a:rect l="l" t="t" r="r" b="b"/>
              <a:pathLst>
                <a:path w="5364" h="7226" extrusionOk="0">
                  <a:moveTo>
                    <a:pt x="2020" y="0"/>
                  </a:moveTo>
                  <a:lnTo>
                    <a:pt x="2020" y="2496"/>
                  </a:lnTo>
                  <a:cubicBezTo>
                    <a:pt x="744" y="2858"/>
                    <a:pt x="1" y="4191"/>
                    <a:pt x="363" y="5467"/>
                  </a:cubicBezTo>
                  <a:cubicBezTo>
                    <a:pt x="663" y="6533"/>
                    <a:pt x="1624" y="7226"/>
                    <a:pt x="2676" y="7226"/>
                  </a:cubicBezTo>
                  <a:cubicBezTo>
                    <a:pt x="2893" y="7226"/>
                    <a:pt x="3114" y="7196"/>
                    <a:pt x="3335" y="7134"/>
                  </a:cubicBezTo>
                  <a:cubicBezTo>
                    <a:pt x="4611" y="6772"/>
                    <a:pt x="5363" y="5439"/>
                    <a:pt x="5002" y="4162"/>
                  </a:cubicBezTo>
                  <a:cubicBezTo>
                    <a:pt x="4773" y="3353"/>
                    <a:pt x="4144" y="2724"/>
                    <a:pt x="3335" y="2496"/>
                  </a:cubicBezTo>
                  <a:lnTo>
                    <a:pt x="3335" y="0"/>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4"/>
            <p:cNvSpPr/>
            <p:nvPr/>
          </p:nvSpPr>
          <p:spPr>
            <a:xfrm>
              <a:off x="6185961" y="2549163"/>
              <a:ext cx="192942" cy="36346"/>
            </a:xfrm>
            <a:custGeom>
              <a:avLst/>
              <a:gdLst/>
              <a:ahLst/>
              <a:cxnLst/>
              <a:rect l="l" t="t" r="r" b="b"/>
              <a:pathLst>
                <a:path w="1773" h="334" extrusionOk="0">
                  <a:moveTo>
                    <a:pt x="172" y="0"/>
                  </a:moveTo>
                  <a:cubicBezTo>
                    <a:pt x="77" y="0"/>
                    <a:pt x="1" y="76"/>
                    <a:pt x="1" y="172"/>
                  </a:cubicBezTo>
                  <a:cubicBezTo>
                    <a:pt x="1" y="257"/>
                    <a:pt x="77" y="334"/>
                    <a:pt x="172" y="334"/>
                  </a:cubicBezTo>
                  <a:lnTo>
                    <a:pt x="1610" y="334"/>
                  </a:lnTo>
                  <a:cubicBezTo>
                    <a:pt x="1706" y="334"/>
                    <a:pt x="1772" y="257"/>
                    <a:pt x="1772" y="172"/>
                  </a:cubicBezTo>
                  <a:cubicBezTo>
                    <a:pt x="1772" y="76"/>
                    <a:pt x="1706" y="0"/>
                    <a:pt x="1610" y="0"/>
                  </a:cubicBezTo>
                  <a:close/>
                </a:path>
              </a:pathLst>
            </a:custGeom>
            <a:solidFill>
              <a:srgbClr val="FFFFFF"/>
            </a:solid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4"/>
            <p:cNvSpPr/>
            <p:nvPr/>
          </p:nvSpPr>
          <p:spPr>
            <a:xfrm>
              <a:off x="6023271" y="2975084"/>
              <a:ext cx="493510" cy="338430"/>
            </a:xfrm>
            <a:custGeom>
              <a:avLst/>
              <a:gdLst/>
              <a:ahLst/>
              <a:cxnLst/>
              <a:rect l="l" t="t" r="r" b="b"/>
              <a:pathLst>
                <a:path w="4535" h="3110" extrusionOk="0">
                  <a:moveTo>
                    <a:pt x="562" y="1"/>
                  </a:moveTo>
                  <a:cubicBezTo>
                    <a:pt x="0" y="1001"/>
                    <a:pt x="343" y="2268"/>
                    <a:pt x="1343" y="2839"/>
                  </a:cubicBezTo>
                  <a:cubicBezTo>
                    <a:pt x="1665" y="3022"/>
                    <a:pt x="2016" y="3109"/>
                    <a:pt x="2363" y="3109"/>
                  </a:cubicBezTo>
                  <a:cubicBezTo>
                    <a:pt x="3084" y="3109"/>
                    <a:pt x="3786" y="2733"/>
                    <a:pt x="4172" y="2058"/>
                  </a:cubicBezTo>
                  <a:cubicBezTo>
                    <a:pt x="4534" y="1420"/>
                    <a:pt x="4534" y="639"/>
                    <a:pt x="4172" y="1"/>
                  </a:cubicBezTo>
                  <a:close/>
                </a:path>
              </a:pathLst>
            </a:custGeom>
            <a:solidFill>
              <a:schemeClr val="lt2"/>
            </a:solid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4"/>
            <p:cNvSpPr/>
            <p:nvPr/>
          </p:nvSpPr>
          <p:spPr>
            <a:xfrm>
              <a:off x="6228511" y="3050823"/>
              <a:ext cx="71605" cy="70515"/>
            </a:xfrm>
            <a:custGeom>
              <a:avLst/>
              <a:gdLst/>
              <a:ahLst/>
              <a:cxnLst/>
              <a:rect l="l" t="t" r="r" b="b"/>
              <a:pathLst>
                <a:path w="658" h="648" fill="none" extrusionOk="0">
                  <a:moveTo>
                    <a:pt x="657" y="324"/>
                  </a:moveTo>
                  <a:cubicBezTo>
                    <a:pt x="657" y="505"/>
                    <a:pt x="505" y="648"/>
                    <a:pt x="333" y="648"/>
                  </a:cubicBezTo>
                  <a:cubicBezTo>
                    <a:pt x="153" y="648"/>
                    <a:pt x="0" y="505"/>
                    <a:pt x="0" y="324"/>
                  </a:cubicBezTo>
                  <a:cubicBezTo>
                    <a:pt x="0" y="143"/>
                    <a:pt x="153" y="0"/>
                    <a:pt x="333" y="0"/>
                  </a:cubicBezTo>
                  <a:cubicBezTo>
                    <a:pt x="505" y="0"/>
                    <a:pt x="657" y="143"/>
                    <a:pt x="657" y="32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4"/>
            <p:cNvSpPr/>
            <p:nvPr/>
          </p:nvSpPr>
          <p:spPr>
            <a:xfrm>
              <a:off x="6338313" y="3050823"/>
              <a:ext cx="33300" cy="32211"/>
            </a:xfrm>
            <a:custGeom>
              <a:avLst/>
              <a:gdLst/>
              <a:ahLst/>
              <a:cxnLst/>
              <a:rect l="l" t="t" r="r" b="b"/>
              <a:pathLst>
                <a:path w="306" h="296" fill="none" extrusionOk="0">
                  <a:moveTo>
                    <a:pt x="306" y="143"/>
                  </a:moveTo>
                  <a:cubicBezTo>
                    <a:pt x="306" y="229"/>
                    <a:pt x="239" y="296"/>
                    <a:pt x="153" y="296"/>
                  </a:cubicBezTo>
                  <a:cubicBezTo>
                    <a:pt x="67" y="296"/>
                    <a:pt x="1" y="229"/>
                    <a:pt x="1" y="143"/>
                  </a:cubicBezTo>
                  <a:cubicBezTo>
                    <a:pt x="1" y="67"/>
                    <a:pt x="67" y="0"/>
                    <a:pt x="153" y="0"/>
                  </a:cubicBezTo>
                  <a:cubicBezTo>
                    <a:pt x="239" y="0"/>
                    <a:pt x="306" y="67"/>
                    <a:pt x="306" y="1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4"/>
            <p:cNvSpPr/>
            <p:nvPr/>
          </p:nvSpPr>
          <p:spPr>
            <a:xfrm>
              <a:off x="6176602" y="3140926"/>
              <a:ext cx="41570" cy="41569"/>
            </a:xfrm>
            <a:custGeom>
              <a:avLst/>
              <a:gdLst/>
              <a:ahLst/>
              <a:cxnLst/>
              <a:rect l="l" t="t" r="r" b="b"/>
              <a:pathLst>
                <a:path w="382" h="382" fill="none" extrusionOk="0">
                  <a:moveTo>
                    <a:pt x="382" y="191"/>
                  </a:moveTo>
                  <a:cubicBezTo>
                    <a:pt x="382" y="296"/>
                    <a:pt x="296" y="382"/>
                    <a:pt x="191" y="382"/>
                  </a:cubicBezTo>
                  <a:cubicBezTo>
                    <a:pt x="87" y="382"/>
                    <a:pt x="1" y="296"/>
                    <a:pt x="1" y="191"/>
                  </a:cubicBezTo>
                  <a:cubicBezTo>
                    <a:pt x="1" y="87"/>
                    <a:pt x="87" y="1"/>
                    <a:pt x="191" y="1"/>
                  </a:cubicBezTo>
                  <a:lnTo>
                    <a:pt x="191" y="1"/>
                  </a:lnTo>
                  <a:cubicBezTo>
                    <a:pt x="296" y="1"/>
                    <a:pt x="382" y="87"/>
                    <a:pt x="382" y="191"/>
                  </a:cubicBezTo>
                  <a:lnTo>
                    <a:pt x="382" y="191"/>
                  </a:ln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4"/>
            <p:cNvSpPr/>
            <p:nvPr/>
          </p:nvSpPr>
          <p:spPr>
            <a:xfrm>
              <a:off x="6171488" y="2644489"/>
              <a:ext cx="221889" cy="130693"/>
            </a:xfrm>
            <a:custGeom>
              <a:avLst/>
              <a:gdLst/>
              <a:ahLst/>
              <a:cxnLst/>
              <a:rect l="l" t="t" r="r" b="b"/>
              <a:pathLst>
                <a:path w="2039" h="1201" extrusionOk="0">
                  <a:moveTo>
                    <a:pt x="0" y="1"/>
                  </a:moveTo>
                  <a:lnTo>
                    <a:pt x="0" y="1201"/>
                  </a:lnTo>
                  <a:lnTo>
                    <a:pt x="2039" y="1201"/>
                  </a:lnTo>
                  <a:lnTo>
                    <a:pt x="2039" y="1"/>
                  </a:ln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44"/>
          <p:cNvGrpSpPr/>
          <p:nvPr/>
        </p:nvGrpSpPr>
        <p:grpSpPr>
          <a:xfrm flipH="1">
            <a:off x="5309334" y="1195300"/>
            <a:ext cx="3123266" cy="1324675"/>
            <a:chOff x="5753100" y="1195300"/>
            <a:chExt cx="3123266" cy="1324675"/>
          </a:xfrm>
        </p:grpSpPr>
        <p:sp>
          <p:nvSpPr>
            <p:cNvPr id="659" name="Google Shape;659;p44"/>
            <p:cNvSpPr/>
            <p:nvPr/>
          </p:nvSpPr>
          <p:spPr>
            <a:xfrm>
              <a:off x="6633325" y="1195300"/>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4"/>
            <p:cNvSpPr/>
            <p:nvPr/>
          </p:nvSpPr>
          <p:spPr>
            <a:xfrm>
              <a:off x="7495225" y="224692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4"/>
            <p:cNvSpPr/>
            <p:nvPr/>
          </p:nvSpPr>
          <p:spPr>
            <a:xfrm>
              <a:off x="8804366" y="2246916"/>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4"/>
            <p:cNvSpPr/>
            <p:nvPr/>
          </p:nvSpPr>
          <p:spPr>
            <a:xfrm>
              <a:off x="5753100" y="244797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 name="Google Shape;663;p44"/>
          <p:cNvGrpSpPr/>
          <p:nvPr/>
        </p:nvGrpSpPr>
        <p:grpSpPr>
          <a:xfrm rot="2700000" flipH="1">
            <a:off x="6209419" y="962256"/>
            <a:ext cx="490072" cy="1237895"/>
            <a:chOff x="6907050" y="3762000"/>
            <a:chExt cx="165750" cy="418675"/>
          </a:xfrm>
        </p:grpSpPr>
        <p:sp>
          <p:nvSpPr>
            <p:cNvPr id="664" name="Google Shape;664;p44"/>
            <p:cNvSpPr/>
            <p:nvPr/>
          </p:nvSpPr>
          <p:spPr>
            <a:xfrm>
              <a:off x="6907050" y="3762000"/>
              <a:ext cx="157425" cy="418675"/>
            </a:xfrm>
            <a:custGeom>
              <a:avLst/>
              <a:gdLst/>
              <a:ahLst/>
              <a:cxnLst/>
              <a:rect l="l" t="t" r="r" b="b"/>
              <a:pathLst>
                <a:path w="6297" h="16747" extrusionOk="0">
                  <a:moveTo>
                    <a:pt x="592" y="0"/>
                  </a:moveTo>
                  <a:cubicBezTo>
                    <a:pt x="490" y="0"/>
                    <a:pt x="395" y="71"/>
                    <a:pt x="372" y="182"/>
                  </a:cubicBezTo>
                  <a:cubicBezTo>
                    <a:pt x="353" y="248"/>
                    <a:pt x="10" y="1772"/>
                    <a:pt x="1772" y="3534"/>
                  </a:cubicBezTo>
                  <a:cubicBezTo>
                    <a:pt x="2305" y="4039"/>
                    <a:pt x="2858" y="4515"/>
                    <a:pt x="3439" y="4963"/>
                  </a:cubicBezTo>
                  <a:cubicBezTo>
                    <a:pt x="4715" y="5973"/>
                    <a:pt x="5820" y="6859"/>
                    <a:pt x="5820" y="8021"/>
                  </a:cubicBezTo>
                  <a:cubicBezTo>
                    <a:pt x="5820" y="9716"/>
                    <a:pt x="3067" y="11678"/>
                    <a:pt x="3048" y="11697"/>
                  </a:cubicBezTo>
                  <a:cubicBezTo>
                    <a:pt x="2924" y="11773"/>
                    <a:pt x="0" y="13698"/>
                    <a:pt x="467" y="16545"/>
                  </a:cubicBezTo>
                  <a:cubicBezTo>
                    <a:pt x="485" y="16663"/>
                    <a:pt x="572" y="16746"/>
                    <a:pt x="686" y="16746"/>
                  </a:cubicBezTo>
                  <a:cubicBezTo>
                    <a:pt x="693" y="16746"/>
                    <a:pt x="699" y="16746"/>
                    <a:pt x="705" y="16745"/>
                  </a:cubicBezTo>
                  <a:lnTo>
                    <a:pt x="743" y="16745"/>
                  </a:lnTo>
                  <a:cubicBezTo>
                    <a:pt x="876" y="16726"/>
                    <a:pt x="962" y="16603"/>
                    <a:pt x="943" y="16469"/>
                  </a:cubicBezTo>
                  <a:cubicBezTo>
                    <a:pt x="524" y="13936"/>
                    <a:pt x="3286" y="12116"/>
                    <a:pt x="3324" y="12088"/>
                  </a:cubicBezTo>
                  <a:cubicBezTo>
                    <a:pt x="3439" y="12002"/>
                    <a:pt x="6296" y="9964"/>
                    <a:pt x="6296" y="8021"/>
                  </a:cubicBezTo>
                  <a:cubicBezTo>
                    <a:pt x="6296" y="6630"/>
                    <a:pt x="5058" y="5639"/>
                    <a:pt x="3734" y="4592"/>
                  </a:cubicBezTo>
                  <a:cubicBezTo>
                    <a:pt x="3172" y="4153"/>
                    <a:pt x="2629" y="3687"/>
                    <a:pt x="2105" y="3191"/>
                  </a:cubicBezTo>
                  <a:cubicBezTo>
                    <a:pt x="553" y="1639"/>
                    <a:pt x="819" y="353"/>
                    <a:pt x="829" y="286"/>
                  </a:cubicBezTo>
                  <a:cubicBezTo>
                    <a:pt x="857" y="163"/>
                    <a:pt x="781" y="39"/>
                    <a:pt x="657" y="10"/>
                  </a:cubicBezTo>
                  <a:cubicBezTo>
                    <a:pt x="636" y="3"/>
                    <a:pt x="614" y="0"/>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4"/>
            <p:cNvSpPr/>
            <p:nvPr/>
          </p:nvSpPr>
          <p:spPr>
            <a:xfrm>
              <a:off x="6915375" y="3762100"/>
              <a:ext cx="157425" cy="418550"/>
            </a:xfrm>
            <a:custGeom>
              <a:avLst/>
              <a:gdLst/>
              <a:ahLst/>
              <a:cxnLst/>
              <a:rect l="l" t="t" r="r" b="b"/>
              <a:pathLst>
                <a:path w="6297" h="16742" extrusionOk="0">
                  <a:moveTo>
                    <a:pt x="5695" y="0"/>
                  </a:moveTo>
                  <a:cubicBezTo>
                    <a:pt x="5677" y="0"/>
                    <a:pt x="5658" y="2"/>
                    <a:pt x="5639" y="6"/>
                  </a:cubicBezTo>
                  <a:cubicBezTo>
                    <a:pt x="5516" y="35"/>
                    <a:pt x="5430" y="159"/>
                    <a:pt x="5458" y="292"/>
                  </a:cubicBezTo>
                  <a:cubicBezTo>
                    <a:pt x="5477" y="339"/>
                    <a:pt x="5744" y="1635"/>
                    <a:pt x="4182" y="3187"/>
                  </a:cubicBezTo>
                  <a:cubicBezTo>
                    <a:pt x="3668" y="3683"/>
                    <a:pt x="3125" y="4149"/>
                    <a:pt x="2563" y="4588"/>
                  </a:cubicBezTo>
                  <a:cubicBezTo>
                    <a:pt x="1239" y="5635"/>
                    <a:pt x="1" y="6626"/>
                    <a:pt x="1" y="8026"/>
                  </a:cubicBezTo>
                  <a:cubicBezTo>
                    <a:pt x="1" y="9960"/>
                    <a:pt x="2858" y="12008"/>
                    <a:pt x="2982" y="12093"/>
                  </a:cubicBezTo>
                  <a:cubicBezTo>
                    <a:pt x="3020" y="12112"/>
                    <a:pt x="5782" y="13932"/>
                    <a:pt x="5363" y="16475"/>
                  </a:cubicBezTo>
                  <a:cubicBezTo>
                    <a:pt x="5344" y="16599"/>
                    <a:pt x="5430" y="16722"/>
                    <a:pt x="5563" y="16741"/>
                  </a:cubicBezTo>
                  <a:lnTo>
                    <a:pt x="5601" y="16741"/>
                  </a:lnTo>
                  <a:cubicBezTo>
                    <a:pt x="5716" y="16741"/>
                    <a:pt x="5811" y="16656"/>
                    <a:pt x="5830" y="16551"/>
                  </a:cubicBezTo>
                  <a:cubicBezTo>
                    <a:pt x="6297" y="13694"/>
                    <a:pt x="3372" y="11769"/>
                    <a:pt x="3249" y="11703"/>
                  </a:cubicBezTo>
                  <a:cubicBezTo>
                    <a:pt x="3220" y="11684"/>
                    <a:pt x="477" y="9712"/>
                    <a:pt x="477" y="8026"/>
                  </a:cubicBezTo>
                  <a:cubicBezTo>
                    <a:pt x="477" y="6855"/>
                    <a:pt x="1572" y="5978"/>
                    <a:pt x="2858" y="4959"/>
                  </a:cubicBezTo>
                  <a:cubicBezTo>
                    <a:pt x="3439" y="4511"/>
                    <a:pt x="3992" y="4035"/>
                    <a:pt x="4525" y="3530"/>
                  </a:cubicBezTo>
                  <a:cubicBezTo>
                    <a:pt x="6287" y="1768"/>
                    <a:pt x="5944" y="244"/>
                    <a:pt x="5925" y="178"/>
                  </a:cubicBezTo>
                  <a:cubicBezTo>
                    <a:pt x="5901" y="71"/>
                    <a:pt x="5806" y="0"/>
                    <a:pt x="5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4"/>
            <p:cNvSpPr/>
            <p:nvPr/>
          </p:nvSpPr>
          <p:spPr>
            <a:xfrm>
              <a:off x="6922750" y="3786300"/>
              <a:ext cx="135775" cy="5975"/>
            </a:xfrm>
            <a:custGeom>
              <a:avLst/>
              <a:gdLst/>
              <a:ahLst/>
              <a:cxnLst/>
              <a:rect l="l" t="t" r="r" b="b"/>
              <a:pathLst>
                <a:path w="5431" h="239" extrusionOk="0">
                  <a:moveTo>
                    <a:pt x="125" y="0"/>
                  </a:moveTo>
                  <a:cubicBezTo>
                    <a:pt x="58" y="0"/>
                    <a:pt x="1" y="48"/>
                    <a:pt x="1" y="114"/>
                  </a:cubicBezTo>
                  <a:cubicBezTo>
                    <a:pt x="1" y="181"/>
                    <a:pt x="58" y="238"/>
                    <a:pt x="125" y="238"/>
                  </a:cubicBezTo>
                  <a:lnTo>
                    <a:pt x="5316" y="238"/>
                  </a:lnTo>
                  <a:cubicBezTo>
                    <a:pt x="5382" y="238"/>
                    <a:pt x="5430" y="181"/>
                    <a:pt x="5430" y="114"/>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4"/>
            <p:cNvSpPr/>
            <p:nvPr/>
          </p:nvSpPr>
          <p:spPr>
            <a:xfrm>
              <a:off x="6922750" y="3800100"/>
              <a:ext cx="135775" cy="5975"/>
            </a:xfrm>
            <a:custGeom>
              <a:avLst/>
              <a:gdLst/>
              <a:ahLst/>
              <a:cxnLst/>
              <a:rect l="l" t="t" r="r" b="b"/>
              <a:pathLst>
                <a:path w="5431" h="239" extrusionOk="0">
                  <a:moveTo>
                    <a:pt x="125" y="1"/>
                  </a:moveTo>
                  <a:cubicBezTo>
                    <a:pt x="58" y="1"/>
                    <a:pt x="1" y="48"/>
                    <a:pt x="1" y="115"/>
                  </a:cubicBezTo>
                  <a:cubicBezTo>
                    <a:pt x="1" y="182"/>
                    <a:pt x="58" y="239"/>
                    <a:pt x="125" y="239"/>
                  </a:cubicBezTo>
                  <a:lnTo>
                    <a:pt x="5316" y="239"/>
                  </a:lnTo>
                  <a:cubicBezTo>
                    <a:pt x="5382" y="239"/>
                    <a:pt x="5430" y="182"/>
                    <a:pt x="5430" y="115"/>
                  </a:cubicBezTo>
                  <a:cubicBezTo>
                    <a:pt x="5430" y="48"/>
                    <a:pt x="5382" y="1"/>
                    <a:pt x="5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4"/>
            <p:cNvSpPr/>
            <p:nvPr/>
          </p:nvSpPr>
          <p:spPr>
            <a:xfrm>
              <a:off x="6930150" y="3813675"/>
              <a:ext cx="120975" cy="5975"/>
            </a:xfrm>
            <a:custGeom>
              <a:avLst/>
              <a:gdLst/>
              <a:ahLst/>
              <a:cxnLst/>
              <a:rect l="l" t="t" r="r" b="b"/>
              <a:pathLst>
                <a:path w="4839" h="239" extrusionOk="0">
                  <a:moveTo>
                    <a:pt x="124" y="1"/>
                  </a:moveTo>
                  <a:cubicBezTo>
                    <a:pt x="57" y="1"/>
                    <a:pt x="0" y="58"/>
                    <a:pt x="0" y="124"/>
                  </a:cubicBezTo>
                  <a:cubicBezTo>
                    <a:pt x="0" y="191"/>
                    <a:pt x="57" y="239"/>
                    <a:pt x="124" y="239"/>
                  </a:cubicBezTo>
                  <a:lnTo>
                    <a:pt x="4724" y="239"/>
                  </a:lnTo>
                  <a:cubicBezTo>
                    <a:pt x="4791" y="239"/>
                    <a:pt x="4839" y="191"/>
                    <a:pt x="4839" y="124"/>
                  </a:cubicBezTo>
                  <a:cubicBezTo>
                    <a:pt x="4839" y="58"/>
                    <a:pt x="4791" y="1"/>
                    <a:pt x="4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4"/>
            <p:cNvSpPr/>
            <p:nvPr/>
          </p:nvSpPr>
          <p:spPr>
            <a:xfrm>
              <a:off x="6941325" y="3827475"/>
              <a:ext cx="98850" cy="6000"/>
            </a:xfrm>
            <a:custGeom>
              <a:avLst/>
              <a:gdLst/>
              <a:ahLst/>
              <a:cxnLst/>
              <a:rect l="l" t="t" r="r" b="b"/>
              <a:pathLst>
                <a:path w="3954" h="240" extrusionOk="0">
                  <a:moveTo>
                    <a:pt x="115" y="1"/>
                  </a:moveTo>
                  <a:cubicBezTo>
                    <a:pt x="48" y="1"/>
                    <a:pt x="1" y="58"/>
                    <a:pt x="1" y="125"/>
                  </a:cubicBezTo>
                  <a:cubicBezTo>
                    <a:pt x="1" y="191"/>
                    <a:pt x="48" y="239"/>
                    <a:pt x="115" y="239"/>
                  </a:cubicBezTo>
                  <a:lnTo>
                    <a:pt x="3830" y="239"/>
                  </a:lnTo>
                  <a:cubicBezTo>
                    <a:pt x="3896" y="239"/>
                    <a:pt x="3954" y="191"/>
                    <a:pt x="3954" y="125"/>
                  </a:cubicBezTo>
                  <a:cubicBezTo>
                    <a:pt x="3954" y="58"/>
                    <a:pt x="3896" y="1"/>
                    <a:pt x="3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4"/>
            <p:cNvSpPr/>
            <p:nvPr/>
          </p:nvSpPr>
          <p:spPr>
            <a:xfrm>
              <a:off x="6922750" y="4151100"/>
              <a:ext cx="135775" cy="5975"/>
            </a:xfrm>
            <a:custGeom>
              <a:avLst/>
              <a:gdLst/>
              <a:ahLst/>
              <a:cxnLst/>
              <a:rect l="l" t="t" r="r" b="b"/>
              <a:pathLst>
                <a:path w="5431" h="239" extrusionOk="0">
                  <a:moveTo>
                    <a:pt x="125" y="0"/>
                  </a:moveTo>
                  <a:cubicBezTo>
                    <a:pt x="58" y="0"/>
                    <a:pt x="1" y="58"/>
                    <a:pt x="1" y="124"/>
                  </a:cubicBezTo>
                  <a:cubicBezTo>
                    <a:pt x="1" y="191"/>
                    <a:pt x="58" y="239"/>
                    <a:pt x="125" y="239"/>
                  </a:cubicBezTo>
                  <a:lnTo>
                    <a:pt x="5316" y="239"/>
                  </a:lnTo>
                  <a:cubicBezTo>
                    <a:pt x="5382" y="239"/>
                    <a:pt x="5430" y="191"/>
                    <a:pt x="5430" y="124"/>
                  </a:cubicBezTo>
                  <a:cubicBezTo>
                    <a:pt x="5430" y="5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4"/>
            <p:cNvSpPr/>
            <p:nvPr/>
          </p:nvSpPr>
          <p:spPr>
            <a:xfrm>
              <a:off x="6922750" y="4137525"/>
              <a:ext cx="135775" cy="5975"/>
            </a:xfrm>
            <a:custGeom>
              <a:avLst/>
              <a:gdLst/>
              <a:ahLst/>
              <a:cxnLst/>
              <a:rect l="l" t="t" r="r" b="b"/>
              <a:pathLst>
                <a:path w="5431" h="239" extrusionOk="0">
                  <a:moveTo>
                    <a:pt x="125" y="0"/>
                  </a:moveTo>
                  <a:cubicBezTo>
                    <a:pt x="58" y="0"/>
                    <a:pt x="1" y="48"/>
                    <a:pt x="1" y="115"/>
                  </a:cubicBezTo>
                  <a:cubicBezTo>
                    <a:pt x="1" y="181"/>
                    <a:pt x="58" y="239"/>
                    <a:pt x="125" y="239"/>
                  </a:cubicBezTo>
                  <a:lnTo>
                    <a:pt x="5316" y="239"/>
                  </a:lnTo>
                  <a:cubicBezTo>
                    <a:pt x="5382" y="239"/>
                    <a:pt x="5430" y="181"/>
                    <a:pt x="5430" y="115"/>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4"/>
            <p:cNvSpPr/>
            <p:nvPr/>
          </p:nvSpPr>
          <p:spPr>
            <a:xfrm>
              <a:off x="6930150" y="4123725"/>
              <a:ext cx="120975" cy="5975"/>
            </a:xfrm>
            <a:custGeom>
              <a:avLst/>
              <a:gdLst/>
              <a:ahLst/>
              <a:cxnLst/>
              <a:rect l="l" t="t" r="r" b="b"/>
              <a:pathLst>
                <a:path w="4839" h="239" extrusionOk="0">
                  <a:moveTo>
                    <a:pt x="124" y="0"/>
                  </a:moveTo>
                  <a:cubicBezTo>
                    <a:pt x="57" y="0"/>
                    <a:pt x="0" y="48"/>
                    <a:pt x="0" y="114"/>
                  </a:cubicBezTo>
                  <a:cubicBezTo>
                    <a:pt x="0" y="181"/>
                    <a:pt x="57" y="238"/>
                    <a:pt x="124" y="238"/>
                  </a:cubicBezTo>
                  <a:lnTo>
                    <a:pt x="4724" y="238"/>
                  </a:lnTo>
                  <a:cubicBezTo>
                    <a:pt x="4791" y="238"/>
                    <a:pt x="4839" y="181"/>
                    <a:pt x="4839" y="114"/>
                  </a:cubicBezTo>
                  <a:cubicBezTo>
                    <a:pt x="4839" y="48"/>
                    <a:pt x="4791" y="0"/>
                    <a:pt x="4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4"/>
            <p:cNvSpPr/>
            <p:nvPr/>
          </p:nvSpPr>
          <p:spPr>
            <a:xfrm>
              <a:off x="6941325" y="4109900"/>
              <a:ext cx="98850" cy="5975"/>
            </a:xfrm>
            <a:custGeom>
              <a:avLst/>
              <a:gdLst/>
              <a:ahLst/>
              <a:cxnLst/>
              <a:rect l="l" t="t" r="r" b="b"/>
              <a:pathLst>
                <a:path w="3954" h="239" extrusionOk="0">
                  <a:moveTo>
                    <a:pt x="115" y="1"/>
                  </a:moveTo>
                  <a:cubicBezTo>
                    <a:pt x="48" y="1"/>
                    <a:pt x="1" y="58"/>
                    <a:pt x="1" y="115"/>
                  </a:cubicBezTo>
                  <a:cubicBezTo>
                    <a:pt x="1" y="182"/>
                    <a:pt x="48" y="239"/>
                    <a:pt x="115" y="239"/>
                  </a:cubicBezTo>
                  <a:lnTo>
                    <a:pt x="3830" y="239"/>
                  </a:lnTo>
                  <a:cubicBezTo>
                    <a:pt x="3896" y="239"/>
                    <a:pt x="3954" y="182"/>
                    <a:pt x="3954" y="115"/>
                  </a:cubicBezTo>
                  <a:cubicBezTo>
                    <a:pt x="3954" y="58"/>
                    <a:pt x="3896" y="1"/>
                    <a:pt x="3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4"/>
            <p:cNvSpPr/>
            <p:nvPr/>
          </p:nvSpPr>
          <p:spPr>
            <a:xfrm>
              <a:off x="6922750" y="3938925"/>
              <a:ext cx="135775" cy="5975"/>
            </a:xfrm>
            <a:custGeom>
              <a:avLst/>
              <a:gdLst/>
              <a:ahLst/>
              <a:cxnLst/>
              <a:rect l="l" t="t" r="r" b="b"/>
              <a:pathLst>
                <a:path w="5431" h="239" extrusionOk="0">
                  <a:moveTo>
                    <a:pt x="125" y="1"/>
                  </a:moveTo>
                  <a:cubicBezTo>
                    <a:pt x="58" y="1"/>
                    <a:pt x="1" y="58"/>
                    <a:pt x="1" y="115"/>
                  </a:cubicBezTo>
                  <a:cubicBezTo>
                    <a:pt x="1" y="182"/>
                    <a:pt x="58" y="239"/>
                    <a:pt x="125" y="239"/>
                  </a:cubicBezTo>
                  <a:lnTo>
                    <a:pt x="5316" y="239"/>
                  </a:lnTo>
                  <a:cubicBezTo>
                    <a:pt x="5382" y="239"/>
                    <a:pt x="5430" y="182"/>
                    <a:pt x="5430" y="115"/>
                  </a:cubicBezTo>
                  <a:cubicBezTo>
                    <a:pt x="5430" y="58"/>
                    <a:pt x="5382" y="1"/>
                    <a:pt x="5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4"/>
            <p:cNvSpPr/>
            <p:nvPr/>
          </p:nvSpPr>
          <p:spPr>
            <a:xfrm>
              <a:off x="6922750" y="3952275"/>
              <a:ext cx="135775" cy="5975"/>
            </a:xfrm>
            <a:custGeom>
              <a:avLst/>
              <a:gdLst/>
              <a:ahLst/>
              <a:cxnLst/>
              <a:rect l="l" t="t" r="r" b="b"/>
              <a:pathLst>
                <a:path w="5431" h="239" extrusionOk="0">
                  <a:moveTo>
                    <a:pt x="125" y="0"/>
                  </a:moveTo>
                  <a:cubicBezTo>
                    <a:pt x="58" y="0"/>
                    <a:pt x="1" y="48"/>
                    <a:pt x="1" y="114"/>
                  </a:cubicBezTo>
                  <a:cubicBezTo>
                    <a:pt x="1" y="181"/>
                    <a:pt x="58" y="238"/>
                    <a:pt x="125" y="238"/>
                  </a:cubicBezTo>
                  <a:lnTo>
                    <a:pt x="5316" y="238"/>
                  </a:lnTo>
                  <a:cubicBezTo>
                    <a:pt x="5382" y="238"/>
                    <a:pt x="5430" y="181"/>
                    <a:pt x="5430" y="114"/>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4"/>
            <p:cNvSpPr/>
            <p:nvPr/>
          </p:nvSpPr>
          <p:spPr>
            <a:xfrm>
              <a:off x="6920625" y="3965350"/>
              <a:ext cx="140275" cy="6000"/>
            </a:xfrm>
            <a:custGeom>
              <a:avLst/>
              <a:gdLst/>
              <a:ahLst/>
              <a:cxnLst/>
              <a:rect l="l" t="t" r="r" b="b"/>
              <a:pathLst>
                <a:path w="5611" h="240" extrusionOk="0">
                  <a:moveTo>
                    <a:pt x="114" y="1"/>
                  </a:moveTo>
                  <a:cubicBezTo>
                    <a:pt x="57" y="1"/>
                    <a:pt x="0" y="58"/>
                    <a:pt x="0" y="125"/>
                  </a:cubicBezTo>
                  <a:cubicBezTo>
                    <a:pt x="0" y="182"/>
                    <a:pt x="57" y="239"/>
                    <a:pt x="114" y="239"/>
                  </a:cubicBezTo>
                  <a:lnTo>
                    <a:pt x="5486" y="239"/>
                  </a:lnTo>
                  <a:cubicBezTo>
                    <a:pt x="5553" y="239"/>
                    <a:pt x="5610" y="182"/>
                    <a:pt x="5610" y="125"/>
                  </a:cubicBezTo>
                  <a:cubicBezTo>
                    <a:pt x="5610" y="58"/>
                    <a:pt x="5553" y="1"/>
                    <a:pt x="5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4"/>
            <p:cNvSpPr/>
            <p:nvPr/>
          </p:nvSpPr>
          <p:spPr>
            <a:xfrm>
              <a:off x="6923475" y="3978700"/>
              <a:ext cx="134325" cy="5975"/>
            </a:xfrm>
            <a:custGeom>
              <a:avLst/>
              <a:gdLst/>
              <a:ahLst/>
              <a:cxnLst/>
              <a:rect l="l" t="t" r="r" b="b"/>
              <a:pathLst>
                <a:path w="5373" h="239" extrusionOk="0">
                  <a:moveTo>
                    <a:pt x="124" y="0"/>
                  </a:moveTo>
                  <a:cubicBezTo>
                    <a:pt x="58" y="0"/>
                    <a:pt x="0" y="57"/>
                    <a:pt x="0" y="124"/>
                  </a:cubicBezTo>
                  <a:cubicBezTo>
                    <a:pt x="0" y="191"/>
                    <a:pt x="58" y="238"/>
                    <a:pt x="124" y="238"/>
                  </a:cubicBezTo>
                  <a:lnTo>
                    <a:pt x="5258" y="238"/>
                  </a:lnTo>
                  <a:cubicBezTo>
                    <a:pt x="5325" y="238"/>
                    <a:pt x="5372" y="191"/>
                    <a:pt x="5372" y="124"/>
                  </a:cubicBezTo>
                  <a:cubicBezTo>
                    <a:pt x="5372" y="57"/>
                    <a:pt x="5325" y="0"/>
                    <a:pt x="5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4"/>
            <p:cNvSpPr/>
            <p:nvPr/>
          </p:nvSpPr>
          <p:spPr>
            <a:xfrm>
              <a:off x="6928950" y="3992275"/>
              <a:ext cx="123600" cy="5975"/>
            </a:xfrm>
            <a:custGeom>
              <a:avLst/>
              <a:gdLst/>
              <a:ahLst/>
              <a:cxnLst/>
              <a:rect l="l" t="t" r="r" b="b"/>
              <a:pathLst>
                <a:path w="4944" h="239" extrusionOk="0">
                  <a:moveTo>
                    <a:pt x="124" y="0"/>
                  </a:moveTo>
                  <a:cubicBezTo>
                    <a:pt x="58" y="0"/>
                    <a:pt x="0" y="48"/>
                    <a:pt x="0" y="115"/>
                  </a:cubicBezTo>
                  <a:cubicBezTo>
                    <a:pt x="0" y="181"/>
                    <a:pt x="58" y="238"/>
                    <a:pt x="124" y="238"/>
                  </a:cubicBezTo>
                  <a:lnTo>
                    <a:pt x="4820" y="238"/>
                  </a:lnTo>
                  <a:cubicBezTo>
                    <a:pt x="4887" y="238"/>
                    <a:pt x="4944" y="181"/>
                    <a:pt x="4944" y="115"/>
                  </a:cubicBezTo>
                  <a:cubicBezTo>
                    <a:pt x="4944" y="48"/>
                    <a:pt x="4887" y="0"/>
                    <a:pt x="4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 name="Google Shape;679;p44"/>
          <p:cNvGrpSpPr/>
          <p:nvPr/>
        </p:nvGrpSpPr>
        <p:grpSpPr>
          <a:xfrm flipH="1">
            <a:off x="7893289" y="1402268"/>
            <a:ext cx="408212" cy="448699"/>
            <a:chOff x="5331331" y="2056660"/>
            <a:chExt cx="673729" cy="740549"/>
          </a:xfrm>
        </p:grpSpPr>
        <p:sp>
          <p:nvSpPr>
            <p:cNvPr id="680" name="Google Shape;680;p44"/>
            <p:cNvSpPr/>
            <p:nvPr/>
          </p:nvSpPr>
          <p:spPr>
            <a:xfrm>
              <a:off x="5331331" y="2056660"/>
              <a:ext cx="673729" cy="740549"/>
            </a:xfrm>
            <a:custGeom>
              <a:avLst/>
              <a:gdLst/>
              <a:ahLst/>
              <a:cxnLst/>
              <a:rect l="l" t="t" r="r" b="b"/>
              <a:pathLst>
                <a:path w="9135" h="10041" fill="none" extrusionOk="0">
                  <a:moveTo>
                    <a:pt x="8764" y="5183"/>
                  </a:moveTo>
                  <a:cubicBezTo>
                    <a:pt x="8792" y="5268"/>
                    <a:pt x="8859" y="5402"/>
                    <a:pt x="8935" y="5402"/>
                  </a:cubicBezTo>
                  <a:cubicBezTo>
                    <a:pt x="9049" y="5402"/>
                    <a:pt x="9135" y="5240"/>
                    <a:pt x="9135" y="5040"/>
                  </a:cubicBezTo>
                  <a:cubicBezTo>
                    <a:pt x="9135" y="4849"/>
                    <a:pt x="9049" y="4687"/>
                    <a:pt x="8935" y="4687"/>
                  </a:cubicBezTo>
                  <a:cubicBezTo>
                    <a:pt x="8868" y="4687"/>
                    <a:pt x="8802" y="4802"/>
                    <a:pt x="8773" y="4868"/>
                  </a:cubicBezTo>
                  <a:lnTo>
                    <a:pt x="8021" y="4849"/>
                  </a:lnTo>
                  <a:cubicBezTo>
                    <a:pt x="8002" y="4373"/>
                    <a:pt x="7878" y="3906"/>
                    <a:pt x="7668" y="3478"/>
                  </a:cubicBezTo>
                  <a:lnTo>
                    <a:pt x="8649" y="2868"/>
                  </a:lnTo>
                  <a:cubicBezTo>
                    <a:pt x="8725" y="2935"/>
                    <a:pt x="8868" y="3020"/>
                    <a:pt x="8935" y="2982"/>
                  </a:cubicBezTo>
                  <a:cubicBezTo>
                    <a:pt x="9040" y="2916"/>
                    <a:pt x="9040" y="2716"/>
                    <a:pt x="8925" y="2525"/>
                  </a:cubicBezTo>
                  <a:cubicBezTo>
                    <a:pt x="8821" y="2335"/>
                    <a:pt x="8640" y="2230"/>
                    <a:pt x="8535" y="2287"/>
                  </a:cubicBezTo>
                  <a:cubicBezTo>
                    <a:pt x="8478" y="2325"/>
                    <a:pt x="8478" y="2468"/>
                    <a:pt x="8487" y="2554"/>
                  </a:cubicBezTo>
                  <a:lnTo>
                    <a:pt x="7459" y="3106"/>
                  </a:lnTo>
                  <a:cubicBezTo>
                    <a:pt x="7192" y="2716"/>
                    <a:pt x="6849" y="2373"/>
                    <a:pt x="6458" y="2116"/>
                  </a:cubicBezTo>
                  <a:lnTo>
                    <a:pt x="6811" y="1468"/>
                  </a:lnTo>
                  <a:cubicBezTo>
                    <a:pt x="6897" y="1487"/>
                    <a:pt x="7049" y="1487"/>
                    <a:pt x="7078" y="1430"/>
                  </a:cubicBezTo>
                  <a:cubicBezTo>
                    <a:pt x="7135" y="1334"/>
                    <a:pt x="7039" y="1173"/>
                    <a:pt x="6868" y="1068"/>
                  </a:cubicBezTo>
                  <a:cubicBezTo>
                    <a:pt x="6697" y="973"/>
                    <a:pt x="6506" y="963"/>
                    <a:pt x="6449" y="1068"/>
                  </a:cubicBezTo>
                  <a:cubicBezTo>
                    <a:pt x="6420" y="1125"/>
                    <a:pt x="6487" y="1239"/>
                    <a:pt x="6535" y="1306"/>
                  </a:cubicBezTo>
                  <a:lnTo>
                    <a:pt x="6135" y="1944"/>
                  </a:lnTo>
                  <a:cubicBezTo>
                    <a:pt x="5716" y="1735"/>
                    <a:pt x="5258" y="1601"/>
                    <a:pt x="4782" y="1573"/>
                  </a:cubicBezTo>
                  <a:lnTo>
                    <a:pt x="4744" y="420"/>
                  </a:lnTo>
                  <a:cubicBezTo>
                    <a:pt x="4839" y="382"/>
                    <a:pt x="4982" y="306"/>
                    <a:pt x="4982" y="230"/>
                  </a:cubicBezTo>
                  <a:cubicBezTo>
                    <a:pt x="4982" y="106"/>
                    <a:pt x="4811" y="1"/>
                    <a:pt x="4592" y="1"/>
                  </a:cubicBezTo>
                  <a:cubicBezTo>
                    <a:pt x="4372" y="1"/>
                    <a:pt x="4192" y="106"/>
                    <a:pt x="4192" y="230"/>
                  </a:cubicBezTo>
                  <a:cubicBezTo>
                    <a:pt x="4192" y="296"/>
                    <a:pt x="4315" y="372"/>
                    <a:pt x="4392" y="411"/>
                  </a:cubicBezTo>
                  <a:lnTo>
                    <a:pt x="4363" y="1573"/>
                  </a:lnTo>
                  <a:cubicBezTo>
                    <a:pt x="3887" y="1601"/>
                    <a:pt x="3430" y="1735"/>
                    <a:pt x="3001" y="1944"/>
                  </a:cubicBezTo>
                  <a:lnTo>
                    <a:pt x="2620" y="1315"/>
                  </a:lnTo>
                  <a:cubicBezTo>
                    <a:pt x="2677" y="1249"/>
                    <a:pt x="2753" y="1125"/>
                    <a:pt x="2715" y="1058"/>
                  </a:cubicBezTo>
                  <a:cubicBezTo>
                    <a:pt x="2658" y="963"/>
                    <a:pt x="2477" y="963"/>
                    <a:pt x="2306" y="1058"/>
                  </a:cubicBezTo>
                  <a:cubicBezTo>
                    <a:pt x="2125" y="1154"/>
                    <a:pt x="2029" y="1315"/>
                    <a:pt x="2086" y="1420"/>
                  </a:cubicBezTo>
                  <a:cubicBezTo>
                    <a:pt x="2125" y="1477"/>
                    <a:pt x="2258" y="1477"/>
                    <a:pt x="2325" y="1468"/>
                  </a:cubicBezTo>
                  <a:lnTo>
                    <a:pt x="2687" y="2125"/>
                  </a:lnTo>
                  <a:cubicBezTo>
                    <a:pt x="2287" y="2382"/>
                    <a:pt x="1944" y="2716"/>
                    <a:pt x="1686" y="3116"/>
                  </a:cubicBezTo>
                  <a:lnTo>
                    <a:pt x="667" y="2563"/>
                  </a:lnTo>
                  <a:cubicBezTo>
                    <a:pt x="686" y="2468"/>
                    <a:pt x="686" y="2306"/>
                    <a:pt x="620" y="2268"/>
                  </a:cubicBezTo>
                  <a:cubicBezTo>
                    <a:pt x="515" y="2201"/>
                    <a:pt x="343" y="2306"/>
                    <a:pt x="229" y="2506"/>
                  </a:cubicBezTo>
                  <a:cubicBezTo>
                    <a:pt x="124" y="2697"/>
                    <a:pt x="115" y="2897"/>
                    <a:pt x="220" y="2954"/>
                  </a:cubicBezTo>
                  <a:cubicBezTo>
                    <a:pt x="286" y="2992"/>
                    <a:pt x="410" y="2925"/>
                    <a:pt x="477" y="2868"/>
                  </a:cubicBezTo>
                  <a:lnTo>
                    <a:pt x="1477" y="3478"/>
                  </a:lnTo>
                  <a:cubicBezTo>
                    <a:pt x="1258" y="3906"/>
                    <a:pt x="1144" y="4363"/>
                    <a:pt x="1115" y="4840"/>
                  </a:cubicBezTo>
                  <a:lnTo>
                    <a:pt x="372" y="4859"/>
                  </a:lnTo>
                  <a:cubicBezTo>
                    <a:pt x="343" y="4783"/>
                    <a:pt x="277" y="4649"/>
                    <a:pt x="201" y="4649"/>
                  </a:cubicBezTo>
                  <a:cubicBezTo>
                    <a:pt x="96" y="4649"/>
                    <a:pt x="1" y="4811"/>
                    <a:pt x="1" y="5002"/>
                  </a:cubicBezTo>
                  <a:cubicBezTo>
                    <a:pt x="1" y="5202"/>
                    <a:pt x="96" y="5364"/>
                    <a:pt x="201" y="5364"/>
                  </a:cubicBezTo>
                  <a:cubicBezTo>
                    <a:pt x="267" y="5364"/>
                    <a:pt x="334" y="5240"/>
                    <a:pt x="362" y="5173"/>
                  </a:cubicBezTo>
                  <a:lnTo>
                    <a:pt x="1115" y="5202"/>
                  </a:lnTo>
                  <a:cubicBezTo>
                    <a:pt x="1144" y="5668"/>
                    <a:pt x="1258" y="6135"/>
                    <a:pt x="1477" y="6554"/>
                  </a:cubicBezTo>
                  <a:lnTo>
                    <a:pt x="486" y="7164"/>
                  </a:lnTo>
                  <a:cubicBezTo>
                    <a:pt x="410" y="7107"/>
                    <a:pt x="277" y="7021"/>
                    <a:pt x="201" y="7059"/>
                  </a:cubicBezTo>
                  <a:cubicBezTo>
                    <a:pt x="96" y="7116"/>
                    <a:pt x="105" y="7326"/>
                    <a:pt x="210" y="7516"/>
                  </a:cubicBezTo>
                  <a:cubicBezTo>
                    <a:pt x="324" y="7697"/>
                    <a:pt x="496" y="7802"/>
                    <a:pt x="601" y="7754"/>
                  </a:cubicBezTo>
                  <a:cubicBezTo>
                    <a:pt x="667" y="7716"/>
                    <a:pt x="667" y="7564"/>
                    <a:pt x="658" y="7488"/>
                  </a:cubicBezTo>
                  <a:lnTo>
                    <a:pt x="1686" y="6926"/>
                  </a:lnTo>
                  <a:cubicBezTo>
                    <a:pt x="1944" y="7326"/>
                    <a:pt x="2287" y="7659"/>
                    <a:pt x="2687" y="7916"/>
                  </a:cubicBezTo>
                  <a:lnTo>
                    <a:pt x="2334" y="8573"/>
                  </a:lnTo>
                  <a:cubicBezTo>
                    <a:pt x="2248" y="8554"/>
                    <a:pt x="2096" y="8545"/>
                    <a:pt x="2058" y="8612"/>
                  </a:cubicBezTo>
                  <a:cubicBezTo>
                    <a:pt x="2001" y="8707"/>
                    <a:pt x="2096" y="8869"/>
                    <a:pt x="2277" y="8964"/>
                  </a:cubicBezTo>
                  <a:cubicBezTo>
                    <a:pt x="2448" y="9069"/>
                    <a:pt x="2629" y="9069"/>
                    <a:pt x="2687" y="8974"/>
                  </a:cubicBezTo>
                  <a:cubicBezTo>
                    <a:pt x="2725" y="8916"/>
                    <a:pt x="2658" y="8802"/>
                    <a:pt x="2610" y="8735"/>
                  </a:cubicBezTo>
                  <a:lnTo>
                    <a:pt x="3001" y="8097"/>
                  </a:lnTo>
                  <a:cubicBezTo>
                    <a:pt x="3420" y="8316"/>
                    <a:pt x="3887" y="8440"/>
                    <a:pt x="4353" y="8469"/>
                  </a:cubicBezTo>
                  <a:lnTo>
                    <a:pt x="4392" y="9631"/>
                  </a:lnTo>
                  <a:cubicBezTo>
                    <a:pt x="4296" y="9659"/>
                    <a:pt x="4153" y="9736"/>
                    <a:pt x="4153" y="9812"/>
                  </a:cubicBezTo>
                  <a:cubicBezTo>
                    <a:pt x="4153" y="9936"/>
                    <a:pt x="4334" y="10040"/>
                    <a:pt x="4553" y="10040"/>
                  </a:cubicBezTo>
                  <a:cubicBezTo>
                    <a:pt x="4773" y="10040"/>
                    <a:pt x="4944" y="9936"/>
                    <a:pt x="4944" y="9812"/>
                  </a:cubicBezTo>
                  <a:cubicBezTo>
                    <a:pt x="4944" y="9745"/>
                    <a:pt x="4820" y="9669"/>
                    <a:pt x="4744" y="9640"/>
                  </a:cubicBezTo>
                  <a:lnTo>
                    <a:pt x="4782" y="8469"/>
                  </a:lnTo>
                  <a:cubicBezTo>
                    <a:pt x="5249" y="8440"/>
                    <a:pt x="5716" y="8316"/>
                    <a:pt x="6135" y="8097"/>
                  </a:cubicBezTo>
                  <a:lnTo>
                    <a:pt x="6525" y="8726"/>
                  </a:lnTo>
                  <a:cubicBezTo>
                    <a:pt x="6468" y="8793"/>
                    <a:pt x="6382" y="8916"/>
                    <a:pt x="6420" y="8983"/>
                  </a:cubicBezTo>
                  <a:cubicBezTo>
                    <a:pt x="6478" y="9078"/>
                    <a:pt x="6658" y="9078"/>
                    <a:pt x="6839" y="8974"/>
                  </a:cubicBezTo>
                  <a:cubicBezTo>
                    <a:pt x="7011" y="8878"/>
                    <a:pt x="7106" y="8716"/>
                    <a:pt x="7049" y="8621"/>
                  </a:cubicBezTo>
                  <a:cubicBezTo>
                    <a:pt x="7020" y="8564"/>
                    <a:pt x="6887" y="8564"/>
                    <a:pt x="6811" y="8573"/>
                  </a:cubicBezTo>
                  <a:lnTo>
                    <a:pt x="6458" y="7916"/>
                  </a:lnTo>
                  <a:cubicBezTo>
                    <a:pt x="6849" y="7659"/>
                    <a:pt x="7192" y="7316"/>
                    <a:pt x="7449" y="6926"/>
                  </a:cubicBezTo>
                  <a:lnTo>
                    <a:pt x="8468" y="7478"/>
                  </a:lnTo>
                  <a:cubicBezTo>
                    <a:pt x="8459" y="7573"/>
                    <a:pt x="8449" y="7735"/>
                    <a:pt x="8516" y="7773"/>
                  </a:cubicBezTo>
                  <a:cubicBezTo>
                    <a:pt x="8621" y="7831"/>
                    <a:pt x="8802" y="7726"/>
                    <a:pt x="8906" y="7535"/>
                  </a:cubicBezTo>
                  <a:cubicBezTo>
                    <a:pt x="9021" y="7335"/>
                    <a:pt x="9021" y="7145"/>
                    <a:pt x="8916" y="7078"/>
                  </a:cubicBezTo>
                  <a:cubicBezTo>
                    <a:pt x="8849" y="7040"/>
                    <a:pt x="8725" y="7116"/>
                    <a:pt x="8659" y="7164"/>
                  </a:cubicBezTo>
                  <a:lnTo>
                    <a:pt x="7668" y="6564"/>
                  </a:lnTo>
                  <a:cubicBezTo>
                    <a:pt x="7878" y="6145"/>
                    <a:pt x="8002" y="5678"/>
                    <a:pt x="8021" y="5211"/>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4"/>
            <p:cNvSpPr/>
            <p:nvPr/>
          </p:nvSpPr>
          <p:spPr>
            <a:xfrm>
              <a:off x="5634823" y="2207042"/>
              <a:ext cx="54134" cy="53471"/>
            </a:xfrm>
            <a:custGeom>
              <a:avLst/>
              <a:gdLst/>
              <a:ahLst/>
              <a:cxnLst/>
              <a:rect l="l" t="t" r="r" b="b"/>
              <a:pathLst>
                <a:path w="734" h="725" fill="none" extrusionOk="0">
                  <a:moveTo>
                    <a:pt x="724" y="343"/>
                  </a:moveTo>
                  <a:cubicBezTo>
                    <a:pt x="734" y="543"/>
                    <a:pt x="581" y="705"/>
                    <a:pt x="391" y="715"/>
                  </a:cubicBezTo>
                  <a:cubicBezTo>
                    <a:pt x="191" y="724"/>
                    <a:pt x="19" y="581"/>
                    <a:pt x="10" y="381"/>
                  </a:cubicBezTo>
                  <a:cubicBezTo>
                    <a:pt x="0" y="181"/>
                    <a:pt x="153" y="19"/>
                    <a:pt x="353" y="0"/>
                  </a:cubicBezTo>
                  <a:lnTo>
                    <a:pt x="372" y="0"/>
                  </a:lnTo>
                  <a:cubicBezTo>
                    <a:pt x="562" y="0"/>
                    <a:pt x="724" y="153"/>
                    <a:pt x="724"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4"/>
            <p:cNvSpPr/>
            <p:nvPr/>
          </p:nvSpPr>
          <p:spPr>
            <a:xfrm>
              <a:off x="5476034" y="2409345"/>
              <a:ext cx="54208" cy="54134"/>
            </a:xfrm>
            <a:custGeom>
              <a:avLst/>
              <a:gdLst/>
              <a:ahLst/>
              <a:cxnLst/>
              <a:rect l="l" t="t" r="r" b="b"/>
              <a:pathLst>
                <a:path w="735" h="734" fill="none" extrusionOk="0">
                  <a:moveTo>
                    <a:pt x="725" y="343"/>
                  </a:moveTo>
                  <a:cubicBezTo>
                    <a:pt x="734" y="543"/>
                    <a:pt x="582" y="705"/>
                    <a:pt x="391" y="724"/>
                  </a:cubicBezTo>
                  <a:cubicBezTo>
                    <a:pt x="191" y="734"/>
                    <a:pt x="20" y="582"/>
                    <a:pt x="10" y="382"/>
                  </a:cubicBezTo>
                  <a:cubicBezTo>
                    <a:pt x="1" y="181"/>
                    <a:pt x="153" y="20"/>
                    <a:pt x="353" y="10"/>
                  </a:cubicBezTo>
                  <a:lnTo>
                    <a:pt x="372" y="10"/>
                  </a:lnTo>
                  <a:cubicBezTo>
                    <a:pt x="563" y="1"/>
                    <a:pt x="725" y="153"/>
                    <a:pt x="725"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4"/>
            <p:cNvSpPr/>
            <p:nvPr/>
          </p:nvSpPr>
          <p:spPr>
            <a:xfrm>
              <a:off x="5594038" y="2344000"/>
              <a:ext cx="54208" cy="54208"/>
            </a:xfrm>
            <a:custGeom>
              <a:avLst/>
              <a:gdLst/>
              <a:ahLst/>
              <a:cxnLst/>
              <a:rect l="l" t="t" r="r" b="b"/>
              <a:pathLst>
                <a:path w="735" h="735" fill="none" extrusionOk="0">
                  <a:moveTo>
                    <a:pt x="725" y="353"/>
                  </a:moveTo>
                  <a:cubicBezTo>
                    <a:pt x="734" y="544"/>
                    <a:pt x="582" y="715"/>
                    <a:pt x="382" y="725"/>
                  </a:cubicBezTo>
                  <a:cubicBezTo>
                    <a:pt x="182" y="734"/>
                    <a:pt x="20" y="582"/>
                    <a:pt x="10" y="382"/>
                  </a:cubicBezTo>
                  <a:cubicBezTo>
                    <a:pt x="1" y="191"/>
                    <a:pt x="144" y="20"/>
                    <a:pt x="344" y="10"/>
                  </a:cubicBezTo>
                  <a:lnTo>
                    <a:pt x="363" y="10"/>
                  </a:lnTo>
                  <a:cubicBezTo>
                    <a:pt x="553" y="1"/>
                    <a:pt x="715" y="153"/>
                    <a:pt x="725"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4"/>
            <p:cNvSpPr/>
            <p:nvPr/>
          </p:nvSpPr>
          <p:spPr>
            <a:xfrm>
              <a:off x="5532233" y="2561791"/>
              <a:ext cx="54208" cy="54134"/>
            </a:xfrm>
            <a:custGeom>
              <a:avLst/>
              <a:gdLst/>
              <a:ahLst/>
              <a:cxnLst/>
              <a:rect l="l" t="t" r="r" b="b"/>
              <a:pathLst>
                <a:path w="735" h="734" fill="none" extrusionOk="0">
                  <a:moveTo>
                    <a:pt x="725" y="353"/>
                  </a:moveTo>
                  <a:cubicBezTo>
                    <a:pt x="734" y="543"/>
                    <a:pt x="582" y="715"/>
                    <a:pt x="391" y="724"/>
                  </a:cubicBezTo>
                  <a:cubicBezTo>
                    <a:pt x="191" y="734"/>
                    <a:pt x="20" y="581"/>
                    <a:pt x="10" y="381"/>
                  </a:cubicBezTo>
                  <a:cubicBezTo>
                    <a:pt x="1" y="191"/>
                    <a:pt x="153" y="19"/>
                    <a:pt x="353" y="10"/>
                  </a:cubicBezTo>
                  <a:lnTo>
                    <a:pt x="372" y="10"/>
                  </a:lnTo>
                  <a:cubicBezTo>
                    <a:pt x="563" y="0"/>
                    <a:pt x="725" y="153"/>
                    <a:pt x="725"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4"/>
            <p:cNvSpPr/>
            <p:nvPr/>
          </p:nvSpPr>
          <p:spPr>
            <a:xfrm>
              <a:off x="5818835" y="2457136"/>
              <a:ext cx="54208" cy="53471"/>
            </a:xfrm>
            <a:custGeom>
              <a:avLst/>
              <a:gdLst/>
              <a:ahLst/>
              <a:cxnLst/>
              <a:rect l="l" t="t" r="r" b="b"/>
              <a:pathLst>
                <a:path w="735" h="725" fill="none" extrusionOk="0">
                  <a:moveTo>
                    <a:pt x="725" y="343"/>
                  </a:moveTo>
                  <a:cubicBezTo>
                    <a:pt x="734" y="543"/>
                    <a:pt x="582" y="705"/>
                    <a:pt x="391" y="715"/>
                  </a:cubicBezTo>
                  <a:cubicBezTo>
                    <a:pt x="191" y="724"/>
                    <a:pt x="20" y="572"/>
                    <a:pt x="10" y="381"/>
                  </a:cubicBezTo>
                  <a:cubicBezTo>
                    <a:pt x="1" y="181"/>
                    <a:pt x="153" y="10"/>
                    <a:pt x="353" y="0"/>
                  </a:cubicBezTo>
                  <a:lnTo>
                    <a:pt x="372" y="0"/>
                  </a:lnTo>
                  <a:cubicBezTo>
                    <a:pt x="563" y="0"/>
                    <a:pt x="725" y="153"/>
                    <a:pt x="725"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4"/>
            <p:cNvSpPr/>
            <p:nvPr/>
          </p:nvSpPr>
          <p:spPr>
            <a:xfrm>
              <a:off x="5630619" y="2490841"/>
              <a:ext cx="54872" cy="54134"/>
            </a:xfrm>
            <a:custGeom>
              <a:avLst/>
              <a:gdLst/>
              <a:ahLst/>
              <a:cxnLst/>
              <a:rect l="l" t="t" r="r" b="b"/>
              <a:pathLst>
                <a:path w="744" h="734" fill="none" extrusionOk="0">
                  <a:moveTo>
                    <a:pt x="724" y="353"/>
                  </a:moveTo>
                  <a:cubicBezTo>
                    <a:pt x="743" y="543"/>
                    <a:pt x="591" y="715"/>
                    <a:pt x="391" y="724"/>
                  </a:cubicBezTo>
                  <a:cubicBezTo>
                    <a:pt x="191" y="734"/>
                    <a:pt x="29" y="581"/>
                    <a:pt x="10" y="381"/>
                  </a:cubicBezTo>
                  <a:cubicBezTo>
                    <a:pt x="0" y="191"/>
                    <a:pt x="153" y="19"/>
                    <a:pt x="353" y="10"/>
                  </a:cubicBezTo>
                  <a:lnTo>
                    <a:pt x="372" y="10"/>
                  </a:lnTo>
                  <a:cubicBezTo>
                    <a:pt x="562" y="0"/>
                    <a:pt x="724" y="153"/>
                    <a:pt x="724"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4"/>
            <p:cNvSpPr/>
            <p:nvPr/>
          </p:nvSpPr>
          <p:spPr>
            <a:xfrm>
              <a:off x="5716319" y="2391054"/>
              <a:ext cx="54134" cy="54208"/>
            </a:xfrm>
            <a:custGeom>
              <a:avLst/>
              <a:gdLst/>
              <a:ahLst/>
              <a:cxnLst/>
              <a:rect l="l" t="t" r="r" b="b"/>
              <a:pathLst>
                <a:path w="734" h="735" fill="none" extrusionOk="0">
                  <a:moveTo>
                    <a:pt x="724" y="344"/>
                  </a:moveTo>
                  <a:cubicBezTo>
                    <a:pt x="734" y="544"/>
                    <a:pt x="581" y="706"/>
                    <a:pt x="381" y="715"/>
                  </a:cubicBezTo>
                  <a:cubicBezTo>
                    <a:pt x="181" y="734"/>
                    <a:pt x="19" y="582"/>
                    <a:pt x="10" y="382"/>
                  </a:cubicBezTo>
                  <a:cubicBezTo>
                    <a:pt x="0" y="182"/>
                    <a:pt x="143" y="20"/>
                    <a:pt x="343" y="1"/>
                  </a:cubicBezTo>
                  <a:lnTo>
                    <a:pt x="362" y="1"/>
                  </a:lnTo>
                  <a:cubicBezTo>
                    <a:pt x="553" y="1"/>
                    <a:pt x="715"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4"/>
            <p:cNvSpPr/>
            <p:nvPr/>
          </p:nvSpPr>
          <p:spPr>
            <a:xfrm>
              <a:off x="5779525" y="2274452"/>
              <a:ext cx="54134" cy="54208"/>
            </a:xfrm>
            <a:custGeom>
              <a:avLst/>
              <a:gdLst/>
              <a:ahLst/>
              <a:cxnLst/>
              <a:rect l="l" t="t" r="r" b="b"/>
              <a:pathLst>
                <a:path w="734" h="735" fill="none" extrusionOk="0">
                  <a:moveTo>
                    <a:pt x="724" y="344"/>
                  </a:moveTo>
                  <a:cubicBezTo>
                    <a:pt x="734" y="544"/>
                    <a:pt x="581" y="706"/>
                    <a:pt x="381" y="715"/>
                  </a:cubicBezTo>
                  <a:cubicBezTo>
                    <a:pt x="191" y="734"/>
                    <a:pt x="20" y="582"/>
                    <a:pt x="10" y="382"/>
                  </a:cubicBezTo>
                  <a:cubicBezTo>
                    <a:pt x="0" y="182"/>
                    <a:pt x="153" y="20"/>
                    <a:pt x="353" y="1"/>
                  </a:cubicBezTo>
                  <a:lnTo>
                    <a:pt x="372" y="1"/>
                  </a:lnTo>
                  <a:cubicBezTo>
                    <a:pt x="562" y="1"/>
                    <a:pt x="724"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4"/>
            <p:cNvSpPr/>
            <p:nvPr/>
          </p:nvSpPr>
          <p:spPr>
            <a:xfrm>
              <a:off x="5719122" y="2574403"/>
              <a:ext cx="54134" cy="54208"/>
            </a:xfrm>
            <a:custGeom>
              <a:avLst/>
              <a:gdLst/>
              <a:ahLst/>
              <a:cxnLst/>
              <a:rect l="l" t="t" r="r" b="b"/>
              <a:pathLst>
                <a:path w="734" h="735" fill="none" extrusionOk="0">
                  <a:moveTo>
                    <a:pt x="724" y="344"/>
                  </a:moveTo>
                  <a:cubicBezTo>
                    <a:pt x="734" y="544"/>
                    <a:pt x="581" y="715"/>
                    <a:pt x="381" y="725"/>
                  </a:cubicBezTo>
                  <a:cubicBezTo>
                    <a:pt x="181" y="734"/>
                    <a:pt x="19" y="582"/>
                    <a:pt x="10" y="382"/>
                  </a:cubicBezTo>
                  <a:cubicBezTo>
                    <a:pt x="0" y="182"/>
                    <a:pt x="153" y="20"/>
                    <a:pt x="343" y="10"/>
                  </a:cubicBezTo>
                  <a:lnTo>
                    <a:pt x="362" y="10"/>
                  </a:lnTo>
                  <a:cubicBezTo>
                    <a:pt x="553" y="1"/>
                    <a:pt x="715"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4"/>
            <p:cNvSpPr/>
            <p:nvPr/>
          </p:nvSpPr>
          <p:spPr>
            <a:xfrm>
              <a:off x="5503469" y="2251293"/>
              <a:ext cx="54134" cy="54134"/>
            </a:xfrm>
            <a:custGeom>
              <a:avLst/>
              <a:gdLst/>
              <a:ahLst/>
              <a:cxnLst/>
              <a:rect l="l" t="t" r="r" b="b"/>
              <a:pathLst>
                <a:path w="734" h="734" fill="none" extrusionOk="0">
                  <a:moveTo>
                    <a:pt x="724" y="353"/>
                  </a:moveTo>
                  <a:cubicBezTo>
                    <a:pt x="734" y="543"/>
                    <a:pt x="581" y="715"/>
                    <a:pt x="391" y="724"/>
                  </a:cubicBezTo>
                  <a:cubicBezTo>
                    <a:pt x="191" y="734"/>
                    <a:pt x="19" y="581"/>
                    <a:pt x="10" y="381"/>
                  </a:cubicBezTo>
                  <a:cubicBezTo>
                    <a:pt x="0" y="191"/>
                    <a:pt x="153" y="19"/>
                    <a:pt x="353" y="10"/>
                  </a:cubicBezTo>
                  <a:lnTo>
                    <a:pt x="372" y="10"/>
                  </a:lnTo>
                  <a:cubicBezTo>
                    <a:pt x="562" y="0"/>
                    <a:pt x="724" y="153"/>
                    <a:pt x="724"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EA85555F-6C30-F764-3F2A-3E429EB74C1E}"/>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565F6398-8130-BDC0-983F-3D76E9866359}"/>
              </a:ext>
            </a:extLst>
          </p:cNvPr>
          <p:cNvSpPr txBox="1">
            <a:spLocks noGrp="1"/>
          </p:cNvSpPr>
          <p:nvPr>
            <p:ph type="title"/>
          </p:nvPr>
        </p:nvSpPr>
        <p:spPr>
          <a:xfrm>
            <a:off x="720000" y="2857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latin typeface="DM Sans" pitchFamily="2" charset="77"/>
              </a:rPr>
              <a:t>Metriche di valutazione per ordine virale</a:t>
            </a:r>
            <a:endParaRPr>
              <a:latin typeface="DM Sans" pitchFamily="2" charset="77"/>
            </a:endParaRPr>
          </a:p>
        </p:txBody>
      </p:sp>
      <p:pic>
        <p:nvPicPr>
          <p:cNvPr id="10" name="Immagine 9">
            <a:extLst>
              <a:ext uri="{FF2B5EF4-FFF2-40B4-BE49-F238E27FC236}">
                <a16:creationId xmlns:a16="http://schemas.microsoft.com/office/drawing/2014/main" id="{FE7FAF05-69EC-1C5C-E101-D45E6DF7363D}"/>
              </a:ext>
            </a:extLst>
          </p:cNvPr>
          <p:cNvPicPr>
            <a:picLocks noChangeAspect="1"/>
          </p:cNvPicPr>
          <p:nvPr/>
        </p:nvPicPr>
        <p:blipFill>
          <a:blip r:embed="rId3"/>
          <a:stretch>
            <a:fillRect/>
          </a:stretch>
        </p:blipFill>
        <p:spPr>
          <a:xfrm>
            <a:off x="1745604" y="858451"/>
            <a:ext cx="5652791" cy="3999299"/>
          </a:xfrm>
          <a:prstGeom prst="rect">
            <a:avLst/>
          </a:prstGeom>
        </p:spPr>
      </p:pic>
    </p:spTree>
    <p:extLst>
      <p:ext uri="{BB962C8B-B14F-4D97-AF65-F5344CB8AC3E}">
        <p14:creationId xmlns:p14="http://schemas.microsoft.com/office/powerpoint/2010/main" val="20626737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F525440B-C5A9-9F8C-B1DE-BB1B13FC1D05}"/>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4A46A09C-B0B6-A57C-FD94-744DC031D839}"/>
              </a:ext>
            </a:extLst>
          </p:cNvPr>
          <p:cNvSpPr txBox="1">
            <a:spLocks noGrp="1"/>
          </p:cNvSpPr>
          <p:nvPr>
            <p:ph type="title"/>
          </p:nvPr>
        </p:nvSpPr>
        <p:spPr>
          <a:xfrm>
            <a:off x="720000" y="2857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latin typeface="DM Sans" pitchFamily="2" charset="77"/>
              </a:rPr>
              <a:t>Grafo di </a:t>
            </a:r>
            <a:r>
              <a:rPr lang="it-IT" err="1">
                <a:latin typeface="DM Sans" pitchFamily="2" charset="77"/>
              </a:rPr>
              <a:t>Overlap</a:t>
            </a:r>
            <a:r>
              <a:rPr lang="it-IT">
                <a:latin typeface="DM Sans" pitchFamily="2" charset="77"/>
              </a:rPr>
              <a:t>:  Precision</a:t>
            </a:r>
            <a:endParaRPr>
              <a:latin typeface="DM Sans" pitchFamily="2" charset="77"/>
            </a:endParaRPr>
          </a:p>
        </p:txBody>
      </p:sp>
      <p:pic>
        <p:nvPicPr>
          <p:cNvPr id="14" name="Immagine 13" descr="Immagine che contiene linea, diagramma, Diagramma, testo&#10;&#10;Descrizione generata automaticamente">
            <a:extLst>
              <a:ext uri="{FF2B5EF4-FFF2-40B4-BE49-F238E27FC236}">
                <a16:creationId xmlns:a16="http://schemas.microsoft.com/office/drawing/2014/main" id="{B8D2BFA7-FB70-4B5F-F2C1-70FC25800031}"/>
              </a:ext>
            </a:extLst>
          </p:cNvPr>
          <p:cNvPicPr>
            <a:picLocks noChangeAspect="1"/>
          </p:cNvPicPr>
          <p:nvPr/>
        </p:nvPicPr>
        <p:blipFill>
          <a:blip r:embed="rId3"/>
          <a:stretch>
            <a:fillRect/>
          </a:stretch>
        </p:blipFill>
        <p:spPr>
          <a:xfrm>
            <a:off x="3688389" y="796767"/>
            <a:ext cx="4733285" cy="3549963"/>
          </a:xfrm>
          <a:prstGeom prst="rect">
            <a:avLst/>
          </a:prstGeom>
        </p:spPr>
      </p:pic>
      <p:sp>
        <p:nvSpPr>
          <p:cNvPr id="16" name="CasellaDiTesto 15">
            <a:extLst>
              <a:ext uri="{FF2B5EF4-FFF2-40B4-BE49-F238E27FC236}">
                <a16:creationId xmlns:a16="http://schemas.microsoft.com/office/drawing/2014/main" id="{DF544417-0431-29B4-72F4-81EC6152E291}"/>
              </a:ext>
            </a:extLst>
          </p:cNvPr>
          <p:cNvSpPr txBox="1"/>
          <p:nvPr/>
        </p:nvSpPr>
        <p:spPr>
          <a:xfrm>
            <a:off x="720000" y="2094694"/>
            <a:ext cx="2968389" cy="954107"/>
          </a:xfrm>
          <a:prstGeom prst="rect">
            <a:avLst/>
          </a:prstGeom>
          <a:noFill/>
        </p:spPr>
        <p:txBody>
          <a:bodyPr wrap="square">
            <a:spAutoFit/>
          </a:bodyPr>
          <a:lstStyle/>
          <a:p>
            <a:r>
              <a:rPr lang="it-IT">
                <a:latin typeface="DM Sans" pitchFamily="2" charset="77"/>
              </a:rPr>
              <a:t>Dopo un certo punto aumentare la lunghezza del k-</a:t>
            </a:r>
            <a:r>
              <a:rPr lang="it-IT" err="1">
                <a:latin typeface="DM Sans" pitchFamily="2" charset="77"/>
              </a:rPr>
              <a:t>mer</a:t>
            </a:r>
            <a:r>
              <a:rPr lang="it-IT">
                <a:latin typeface="DM Sans" pitchFamily="2" charset="77"/>
              </a:rPr>
              <a:t> non comporta miglioramenti significativi della precisione</a:t>
            </a:r>
          </a:p>
        </p:txBody>
      </p:sp>
    </p:spTree>
    <p:extLst>
      <p:ext uri="{BB962C8B-B14F-4D97-AF65-F5344CB8AC3E}">
        <p14:creationId xmlns:p14="http://schemas.microsoft.com/office/powerpoint/2010/main" val="42812320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EB6AA5FF-EF30-2B58-49D0-9DDD99E7EA0F}"/>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AE7EBD6C-D76E-160A-9C09-D3F484A65A30}"/>
              </a:ext>
            </a:extLst>
          </p:cNvPr>
          <p:cNvSpPr txBox="1">
            <a:spLocks noGrp="1"/>
          </p:cNvSpPr>
          <p:nvPr>
            <p:ph type="title"/>
          </p:nvPr>
        </p:nvSpPr>
        <p:spPr>
          <a:xfrm>
            <a:off x="720000" y="2663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latin typeface="DM Sans" pitchFamily="2" charset="77"/>
              </a:rPr>
              <a:t>Grafo di </a:t>
            </a:r>
            <a:r>
              <a:rPr lang="it-IT" err="1">
                <a:latin typeface="DM Sans" pitchFamily="2" charset="77"/>
              </a:rPr>
              <a:t>Overlap</a:t>
            </a:r>
            <a:r>
              <a:rPr lang="it-IT">
                <a:latin typeface="DM Sans" pitchFamily="2" charset="77"/>
              </a:rPr>
              <a:t>:  Recall</a:t>
            </a:r>
            <a:endParaRPr>
              <a:latin typeface="DM Sans" pitchFamily="2" charset="77"/>
            </a:endParaRPr>
          </a:p>
        </p:txBody>
      </p:sp>
      <p:pic>
        <p:nvPicPr>
          <p:cNvPr id="4" name="Immagine 3" descr="Immagine che contiene diagramma, linea, Diagramma, testo&#10;&#10;Descrizione generata automaticamente">
            <a:extLst>
              <a:ext uri="{FF2B5EF4-FFF2-40B4-BE49-F238E27FC236}">
                <a16:creationId xmlns:a16="http://schemas.microsoft.com/office/drawing/2014/main" id="{703EB7FB-B019-BB6E-4350-07D0B28CC54E}"/>
              </a:ext>
            </a:extLst>
          </p:cNvPr>
          <p:cNvPicPr>
            <a:picLocks noChangeAspect="1"/>
          </p:cNvPicPr>
          <p:nvPr/>
        </p:nvPicPr>
        <p:blipFill>
          <a:blip r:embed="rId3"/>
          <a:stretch>
            <a:fillRect/>
          </a:stretch>
        </p:blipFill>
        <p:spPr>
          <a:xfrm>
            <a:off x="3970612" y="842117"/>
            <a:ext cx="4612352" cy="3459265"/>
          </a:xfrm>
          <a:prstGeom prst="rect">
            <a:avLst/>
          </a:prstGeom>
        </p:spPr>
      </p:pic>
      <p:sp>
        <p:nvSpPr>
          <p:cNvPr id="5" name="CasellaDiTesto 4">
            <a:extLst>
              <a:ext uri="{FF2B5EF4-FFF2-40B4-BE49-F238E27FC236}">
                <a16:creationId xmlns:a16="http://schemas.microsoft.com/office/drawing/2014/main" id="{7F53CF99-0143-F7A2-00D8-46DAB003F2D0}"/>
              </a:ext>
            </a:extLst>
          </p:cNvPr>
          <p:cNvSpPr txBox="1"/>
          <p:nvPr/>
        </p:nvSpPr>
        <p:spPr>
          <a:xfrm>
            <a:off x="880534" y="1986974"/>
            <a:ext cx="3090078" cy="954107"/>
          </a:xfrm>
          <a:prstGeom prst="rect">
            <a:avLst/>
          </a:prstGeom>
          <a:noFill/>
        </p:spPr>
        <p:txBody>
          <a:bodyPr wrap="square">
            <a:spAutoFit/>
          </a:bodyPr>
          <a:lstStyle/>
          <a:p>
            <a:r>
              <a:rPr lang="it-IT">
                <a:latin typeface="DM Sans" pitchFamily="2" charset="77"/>
              </a:rPr>
              <a:t>Dopo un certo punto aumentare la lunghezza del k-</a:t>
            </a:r>
            <a:r>
              <a:rPr lang="it-IT" err="1">
                <a:latin typeface="DM Sans" pitchFamily="2" charset="77"/>
              </a:rPr>
              <a:t>mer</a:t>
            </a:r>
            <a:r>
              <a:rPr lang="it-IT">
                <a:latin typeface="DM Sans" pitchFamily="2" charset="77"/>
              </a:rPr>
              <a:t> non comporta miglioramenti significativi della precisione</a:t>
            </a:r>
          </a:p>
        </p:txBody>
      </p:sp>
    </p:spTree>
    <p:extLst>
      <p:ext uri="{BB962C8B-B14F-4D97-AF65-F5344CB8AC3E}">
        <p14:creationId xmlns:p14="http://schemas.microsoft.com/office/powerpoint/2010/main" val="16730865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83A48AAF-3DBE-3AD9-AF4E-AEA18DB6D86E}"/>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A228819D-6B19-E350-9E2D-7A16988C6F9A}"/>
              </a:ext>
            </a:extLst>
          </p:cNvPr>
          <p:cNvSpPr txBox="1">
            <a:spLocks noGrp="1"/>
          </p:cNvSpPr>
          <p:nvPr>
            <p:ph type="title"/>
          </p:nvPr>
        </p:nvSpPr>
        <p:spPr>
          <a:xfrm>
            <a:off x="720000" y="26240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latin typeface="DM Sans" pitchFamily="2" charset="77"/>
              </a:rPr>
              <a:t>Grafo di </a:t>
            </a:r>
            <a:r>
              <a:rPr lang="it-IT" err="1">
                <a:latin typeface="DM Sans" pitchFamily="2" charset="77"/>
              </a:rPr>
              <a:t>Overlap</a:t>
            </a:r>
            <a:r>
              <a:rPr lang="it-IT">
                <a:latin typeface="DM Sans" pitchFamily="2" charset="77"/>
              </a:rPr>
              <a:t>:  F1 Score</a:t>
            </a:r>
            <a:endParaRPr>
              <a:latin typeface="DM Sans" pitchFamily="2" charset="77"/>
            </a:endParaRPr>
          </a:p>
        </p:txBody>
      </p:sp>
      <p:pic>
        <p:nvPicPr>
          <p:cNvPr id="3" name="Immagine 2" descr="Immagine che contiene linea, diagramma, Diagramma&#10;&#10;Descrizione generata automaticamente">
            <a:extLst>
              <a:ext uri="{FF2B5EF4-FFF2-40B4-BE49-F238E27FC236}">
                <a16:creationId xmlns:a16="http://schemas.microsoft.com/office/drawing/2014/main" id="{8C9EC0F8-044C-CA7D-B879-2FD5612185A7}"/>
              </a:ext>
            </a:extLst>
          </p:cNvPr>
          <p:cNvPicPr>
            <a:picLocks noChangeAspect="1"/>
          </p:cNvPicPr>
          <p:nvPr/>
        </p:nvPicPr>
        <p:blipFill>
          <a:blip r:embed="rId3"/>
          <a:stretch>
            <a:fillRect/>
          </a:stretch>
        </p:blipFill>
        <p:spPr>
          <a:xfrm>
            <a:off x="3607047" y="835107"/>
            <a:ext cx="4816953" cy="3612715"/>
          </a:xfrm>
          <a:prstGeom prst="rect">
            <a:avLst/>
          </a:prstGeom>
        </p:spPr>
      </p:pic>
      <p:sp>
        <p:nvSpPr>
          <p:cNvPr id="5" name="CasellaDiTesto 4">
            <a:extLst>
              <a:ext uri="{FF2B5EF4-FFF2-40B4-BE49-F238E27FC236}">
                <a16:creationId xmlns:a16="http://schemas.microsoft.com/office/drawing/2014/main" id="{006B7900-58BE-955D-838C-E5C8D8A37097}"/>
              </a:ext>
            </a:extLst>
          </p:cNvPr>
          <p:cNvSpPr txBox="1"/>
          <p:nvPr/>
        </p:nvSpPr>
        <p:spPr>
          <a:xfrm>
            <a:off x="719999" y="1986974"/>
            <a:ext cx="2887047" cy="954107"/>
          </a:xfrm>
          <a:prstGeom prst="rect">
            <a:avLst/>
          </a:prstGeom>
          <a:noFill/>
        </p:spPr>
        <p:txBody>
          <a:bodyPr wrap="square">
            <a:spAutoFit/>
          </a:bodyPr>
          <a:lstStyle/>
          <a:p>
            <a:r>
              <a:rPr lang="it-IT">
                <a:latin typeface="DM Sans" pitchFamily="2" charset="77"/>
              </a:rPr>
              <a:t>Dopo un certo punto aumentare la lunghezza del k-</a:t>
            </a:r>
            <a:r>
              <a:rPr lang="it-IT" err="1">
                <a:latin typeface="DM Sans" pitchFamily="2" charset="77"/>
              </a:rPr>
              <a:t>mer</a:t>
            </a:r>
            <a:r>
              <a:rPr lang="it-IT">
                <a:latin typeface="DM Sans" pitchFamily="2" charset="77"/>
              </a:rPr>
              <a:t> non comporta miglioramenti significativi della precisione</a:t>
            </a:r>
          </a:p>
        </p:txBody>
      </p:sp>
    </p:spTree>
    <p:extLst>
      <p:ext uri="{BB962C8B-B14F-4D97-AF65-F5344CB8AC3E}">
        <p14:creationId xmlns:p14="http://schemas.microsoft.com/office/powerpoint/2010/main" val="1116066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6D430698-F4F4-9412-934C-4903F66111D2}"/>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6EAD188B-F55E-BE59-8CDF-19FC3A2EA507}"/>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latin typeface="DM Sans" pitchFamily="2" charset="77"/>
              </a:rPr>
              <a:t>Grafo di </a:t>
            </a:r>
            <a:r>
              <a:rPr lang="it-IT" err="1">
                <a:latin typeface="DM Sans" pitchFamily="2" charset="77"/>
              </a:rPr>
              <a:t>Overlap</a:t>
            </a:r>
            <a:r>
              <a:rPr lang="it-IT">
                <a:latin typeface="DM Sans" pitchFamily="2" charset="77"/>
              </a:rPr>
              <a:t>: Tempo</a:t>
            </a:r>
            <a:endParaRPr>
              <a:latin typeface="DM Sans" pitchFamily="2" charset="77"/>
            </a:endParaRPr>
          </a:p>
        </p:txBody>
      </p:sp>
      <p:pic>
        <p:nvPicPr>
          <p:cNvPr id="2" name="Immagine 1" descr="Immagine che contiene testo, schermata, Carattere, diagramma&#10;&#10;Descrizione generata automaticamente">
            <a:extLst>
              <a:ext uri="{FF2B5EF4-FFF2-40B4-BE49-F238E27FC236}">
                <a16:creationId xmlns:a16="http://schemas.microsoft.com/office/drawing/2014/main" id="{BE6D2038-9A79-B80E-1E0F-B9BE76B3A87E}"/>
              </a:ext>
            </a:extLst>
          </p:cNvPr>
          <p:cNvPicPr>
            <a:picLocks noChangeAspect="1"/>
          </p:cNvPicPr>
          <p:nvPr/>
        </p:nvPicPr>
        <p:blipFill>
          <a:blip r:embed="rId3"/>
          <a:stretch>
            <a:fillRect/>
          </a:stretch>
        </p:blipFill>
        <p:spPr>
          <a:xfrm>
            <a:off x="3487215" y="1107671"/>
            <a:ext cx="5275851" cy="3297407"/>
          </a:xfrm>
          <a:prstGeom prst="rect">
            <a:avLst/>
          </a:prstGeom>
        </p:spPr>
      </p:pic>
      <p:sp>
        <p:nvSpPr>
          <p:cNvPr id="7" name="CasellaDiTesto 6">
            <a:extLst>
              <a:ext uri="{FF2B5EF4-FFF2-40B4-BE49-F238E27FC236}">
                <a16:creationId xmlns:a16="http://schemas.microsoft.com/office/drawing/2014/main" id="{D8C502E2-5C59-A1B9-8F01-4891E6CB3B03}"/>
              </a:ext>
            </a:extLst>
          </p:cNvPr>
          <p:cNvSpPr txBox="1"/>
          <p:nvPr/>
        </p:nvSpPr>
        <p:spPr>
          <a:xfrm>
            <a:off x="702452" y="2279322"/>
            <a:ext cx="2784763" cy="954107"/>
          </a:xfrm>
          <a:prstGeom prst="rect">
            <a:avLst/>
          </a:prstGeom>
          <a:noFill/>
        </p:spPr>
        <p:txBody>
          <a:bodyPr wrap="square">
            <a:spAutoFit/>
          </a:bodyPr>
          <a:lstStyle/>
          <a:p>
            <a:r>
              <a:rPr lang="it-IT">
                <a:latin typeface="DM Sans" pitchFamily="2" charset="77"/>
              </a:rPr>
              <a:t>Il tempo necessario per il calcolo aumenta in modo relativamente lineare con la lunghezza del k-</a:t>
            </a:r>
            <a:r>
              <a:rPr lang="it-IT" err="1">
                <a:latin typeface="DM Sans" pitchFamily="2" charset="77"/>
              </a:rPr>
              <a:t>mer</a:t>
            </a:r>
            <a:endParaRPr lang="it-IT">
              <a:latin typeface="DM Sans" pitchFamily="2" charset="77"/>
            </a:endParaRPr>
          </a:p>
        </p:txBody>
      </p:sp>
    </p:spTree>
    <p:extLst>
      <p:ext uri="{BB962C8B-B14F-4D97-AF65-F5344CB8AC3E}">
        <p14:creationId xmlns:p14="http://schemas.microsoft.com/office/powerpoint/2010/main" val="17209920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27">
          <a:extLst>
            <a:ext uri="{FF2B5EF4-FFF2-40B4-BE49-F238E27FC236}">
              <a16:creationId xmlns:a16="http://schemas.microsoft.com/office/drawing/2014/main" id="{3D054ACC-B451-9E33-E437-0A03F2F8F4B1}"/>
            </a:ext>
          </a:extLst>
        </p:cNvPr>
        <p:cNvGrpSpPr/>
        <p:nvPr/>
      </p:nvGrpSpPr>
      <p:grpSpPr>
        <a:xfrm>
          <a:off x="0" y="0"/>
          <a:ext cx="0" cy="0"/>
          <a:chOff x="0" y="0"/>
          <a:chExt cx="0" cy="0"/>
        </a:xfrm>
      </p:grpSpPr>
      <p:sp>
        <p:nvSpPr>
          <p:cNvPr id="1428" name="Google Shape;1428;p59">
            <a:extLst>
              <a:ext uri="{FF2B5EF4-FFF2-40B4-BE49-F238E27FC236}">
                <a16:creationId xmlns:a16="http://schemas.microsoft.com/office/drawing/2014/main" id="{769B4977-03C5-EC0C-B4D5-D5E7DAF8BD47}"/>
              </a:ext>
            </a:extLst>
          </p:cNvPr>
          <p:cNvSpPr/>
          <p:nvPr/>
        </p:nvSpPr>
        <p:spPr>
          <a:xfrm>
            <a:off x="6366746" y="1337051"/>
            <a:ext cx="1657200" cy="1657200"/>
          </a:xfrm>
          <a:prstGeom prst="donut">
            <a:avLst>
              <a:gd name="adj" fmla="val 1193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9">
            <a:extLst>
              <a:ext uri="{FF2B5EF4-FFF2-40B4-BE49-F238E27FC236}">
                <a16:creationId xmlns:a16="http://schemas.microsoft.com/office/drawing/2014/main" id="{EE227B78-6AB5-8274-CE1A-E092476DDFCD}"/>
              </a:ext>
            </a:extLst>
          </p:cNvPr>
          <p:cNvSpPr txBox="1">
            <a:spLocks noGrp="1"/>
          </p:cNvSpPr>
          <p:nvPr>
            <p:ph type="subTitle" idx="2"/>
          </p:nvPr>
        </p:nvSpPr>
        <p:spPr>
          <a:xfrm>
            <a:off x="829225" y="3271259"/>
            <a:ext cx="2238600" cy="50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a:t>Precision </a:t>
            </a:r>
            <a:endParaRPr/>
          </a:p>
        </p:txBody>
      </p:sp>
      <p:sp>
        <p:nvSpPr>
          <p:cNvPr id="1433" name="Google Shape;1433;p59">
            <a:extLst>
              <a:ext uri="{FF2B5EF4-FFF2-40B4-BE49-F238E27FC236}">
                <a16:creationId xmlns:a16="http://schemas.microsoft.com/office/drawing/2014/main" id="{2EEF7585-C3E5-130F-FADA-D3B0C5A788E5}"/>
              </a:ext>
            </a:extLst>
          </p:cNvPr>
          <p:cNvSpPr txBox="1">
            <a:spLocks noGrp="1"/>
          </p:cNvSpPr>
          <p:nvPr>
            <p:ph type="subTitle" idx="5"/>
          </p:nvPr>
        </p:nvSpPr>
        <p:spPr>
          <a:xfrm>
            <a:off x="3452704" y="3271259"/>
            <a:ext cx="2238600" cy="50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a:t>Recall</a:t>
            </a:r>
            <a:endParaRPr/>
          </a:p>
        </p:txBody>
      </p:sp>
      <p:sp>
        <p:nvSpPr>
          <p:cNvPr id="1435" name="Google Shape;1435;p59">
            <a:extLst>
              <a:ext uri="{FF2B5EF4-FFF2-40B4-BE49-F238E27FC236}">
                <a16:creationId xmlns:a16="http://schemas.microsoft.com/office/drawing/2014/main" id="{71CFED28-D892-901E-A0DF-D84A6515ACC5}"/>
              </a:ext>
            </a:extLst>
          </p:cNvPr>
          <p:cNvSpPr txBox="1">
            <a:spLocks noGrp="1"/>
          </p:cNvSpPr>
          <p:nvPr>
            <p:ph type="subTitle" idx="8"/>
          </p:nvPr>
        </p:nvSpPr>
        <p:spPr>
          <a:xfrm>
            <a:off x="6076182" y="3271259"/>
            <a:ext cx="2238600" cy="50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a:t>F1-Score</a:t>
            </a:r>
            <a:endParaRPr/>
          </a:p>
        </p:txBody>
      </p:sp>
      <p:sp>
        <p:nvSpPr>
          <p:cNvPr id="1436" name="Google Shape;1436;p59">
            <a:extLst>
              <a:ext uri="{FF2B5EF4-FFF2-40B4-BE49-F238E27FC236}">
                <a16:creationId xmlns:a16="http://schemas.microsoft.com/office/drawing/2014/main" id="{09C297F5-D113-1A5D-F32A-7645601D8024}"/>
              </a:ext>
            </a:extLst>
          </p:cNvPr>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latin typeface="DM Sans" pitchFamily="2" charset="77"/>
              </a:rPr>
              <a:t>Risultati: Grafo del Caos</a:t>
            </a:r>
            <a:endParaRPr>
              <a:latin typeface="DM Sans" pitchFamily="2" charset="77"/>
            </a:endParaRPr>
          </a:p>
        </p:txBody>
      </p:sp>
      <p:sp>
        <p:nvSpPr>
          <p:cNvPr id="1437" name="Google Shape;1437;p59">
            <a:extLst>
              <a:ext uri="{FF2B5EF4-FFF2-40B4-BE49-F238E27FC236}">
                <a16:creationId xmlns:a16="http://schemas.microsoft.com/office/drawing/2014/main" id="{4E513F70-4631-9FA3-8901-B84AA9B89BA5}"/>
              </a:ext>
            </a:extLst>
          </p:cNvPr>
          <p:cNvSpPr txBox="1">
            <a:spLocks noGrp="1"/>
          </p:cNvSpPr>
          <p:nvPr>
            <p:ph type="title" idx="3"/>
          </p:nvPr>
        </p:nvSpPr>
        <p:spPr>
          <a:xfrm>
            <a:off x="3873150" y="1962150"/>
            <a:ext cx="13977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73%</a:t>
            </a:r>
            <a:endParaRPr/>
          </a:p>
        </p:txBody>
      </p:sp>
      <p:sp>
        <p:nvSpPr>
          <p:cNvPr id="1438" name="Google Shape;1438;p59">
            <a:extLst>
              <a:ext uri="{FF2B5EF4-FFF2-40B4-BE49-F238E27FC236}">
                <a16:creationId xmlns:a16="http://schemas.microsoft.com/office/drawing/2014/main" id="{4546D808-EA58-13FD-78A6-7B85AD8CE7FA}"/>
              </a:ext>
            </a:extLst>
          </p:cNvPr>
          <p:cNvSpPr txBox="1">
            <a:spLocks noGrp="1"/>
          </p:cNvSpPr>
          <p:nvPr>
            <p:ph type="title" idx="6"/>
          </p:nvPr>
        </p:nvSpPr>
        <p:spPr>
          <a:xfrm>
            <a:off x="6496632" y="1962150"/>
            <a:ext cx="13977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72.6%</a:t>
            </a:r>
            <a:endParaRPr/>
          </a:p>
        </p:txBody>
      </p:sp>
      <p:sp>
        <p:nvSpPr>
          <p:cNvPr id="1439" name="Google Shape;1439;p59">
            <a:extLst>
              <a:ext uri="{FF2B5EF4-FFF2-40B4-BE49-F238E27FC236}">
                <a16:creationId xmlns:a16="http://schemas.microsoft.com/office/drawing/2014/main" id="{BA56C375-B0AD-3446-8861-DC38A5A55528}"/>
              </a:ext>
            </a:extLst>
          </p:cNvPr>
          <p:cNvSpPr txBox="1">
            <a:spLocks noGrp="1"/>
          </p:cNvSpPr>
          <p:nvPr>
            <p:ph type="title"/>
          </p:nvPr>
        </p:nvSpPr>
        <p:spPr>
          <a:xfrm>
            <a:off x="1279125" y="1962150"/>
            <a:ext cx="13989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73%</a:t>
            </a:r>
            <a:endParaRPr/>
          </a:p>
        </p:txBody>
      </p:sp>
      <p:sp>
        <p:nvSpPr>
          <p:cNvPr id="1440" name="Google Shape;1440;p59">
            <a:extLst>
              <a:ext uri="{FF2B5EF4-FFF2-40B4-BE49-F238E27FC236}">
                <a16:creationId xmlns:a16="http://schemas.microsoft.com/office/drawing/2014/main" id="{A71E6CB7-0C0C-E79E-0D4E-DF976BCB7951}"/>
              </a:ext>
            </a:extLst>
          </p:cNvPr>
          <p:cNvSpPr/>
          <p:nvPr/>
        </p:nvSpPr>
        <p:spPr>
          <a:xfrm>
            <a:off x="1119896" y="1337051"/>
            <a:ext cx="1657200" cy="1657200"/>
          </a:xfrm>
          <a:prstGeom prst="donut">
            <a:avLst>
              <a:gd name="adj" fmla="val 11475"/>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9">
            <a:extLst>
              <a:ext uri="{FF2B5EF4-FFF2-40B4-BE49-F238E27FC236}">
                <a16:creationId xmlns:a16="http://schemas.microsoft.com/office/drawing/2014/main" id="{A5903673-478A-75AE-C6FB-7485051093A7}"/>
              </a:ext>
            </a:extLst>
          </p:cNvPr>
          <p:cNvSpPr/>
          <p:nvPr/>
        </p:nvSpPr>
        <p:spPr>
          <a:xfrm>
            <a:off x="1119925" y="1337200"/>
            <a:ext cx="1657200" cy="1657200"/>
          </a:xfrm>
          <a:prstGeom prst="blockArc">
            <a:avLst>
              <a:gd name="adj1" fmla="val 16229770"/>
              <a:gd name="adj2" fmla="val 12421318"/>
              <a:gd name="adj3" fmla="val 11818"/>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9">
            <a:extLst>
              <a:ext uri="{FF2B5EF4-FFF2-40B4-BE49-F238E27FC236}">
                <a16:creationId xmlns:a16="http://schemas.microsoft.com/office/drawing/2014/main" id="{B362C7A8-D845-A334-0DC5-0856AABB6B6C}"/>
              </a:ext>
            </a:extLst>
          </p:cNvPr>
          <p:cNvSpPr/>
          <p:nvPr/>
        </p:nvSpPr>
        <p:spPr>
          <a:xfrm>
            <a:off x="3719221" y="1337051"/>
            <a:ext cx="1657200" cy="1657200"/>
          </a:xfrm>
          <a:prstGeom prst="donut">
            <a:avLst>
              <a:gd name="adj" fmla="val 1193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Sottotitolo 2">
            <a:extLst>
              <a:ext uri="{FF2B5EF4-FFF2-40B4-BE49-F238E27FC236}">
                <a16:creationId xmlns:a16="http://schemas.microsoft.com/office/drawing/2014/main" id="{EA43E15F-A7DE-147C-BEB2-B0C9AF06D1AB}"/>
              </a:ext>
            </a:extLst>
          </p:cNvPr>
          <p:cNvSpPr>
            <a:spLocks noGrp="1"/>
          </p:cNvSpPr>
          <p:nvPr>
            <p:ph type="subTitle" idx="1"/>
          </p:nvPr>
        </p:nvSpPr>
        <p:spPr>
          <a:xfrm>
            <a:off x="1049500" y="3897201"/>
            <a:ext cx="7044999" cy="312834"/>
          </a:xfrm>
        </p:spPr>
        <p:txBody>
          <a:bodyPr/>
          <a:lstStyle/>
          <a:p>
            <a:r>
              <a:rPr lang="it-IT"/>
              <a:t>Ottenuti con </a:t>
            </a:r>
            <a:r>
              <a:rPr lang="it-IT" b="1"/>
              <a:t>k = 9 </a:t>
            </a:r>
            <a:r>
              <a:rPr lang="it-IT"/>
              <a:t>in </a:t>
            </a:r>
            <a:r>
              <a:rPr lang="it-IT" b="1"/>
              <a:t>9629</a:t>
            </a:r>
            <a:r>
              <a:rPr lang="it-IT"/>
              <a:t> secondi</a:t>
            </a:r>
          </a:p>
        </p:txBody>
      </p:sp>
      <p:sp>
        <p:nvSpPr>
          <p:cNvPr id="9" name="Google Shape;1441;p59">
            <a:extLst>
              <a:ext uri="{FF2B5EF4-FFF2-40B4-BE49-F238E27FC236}">
                <a16:creationId xmlns:a16="http://schemas.microsoft.com/office/drawing/2014/main" id="{270715B0-87CB-FFF9-A31E-CF75ECA206AA}"/>
              </a:ext>
            </a:extLst>
          </p:cNvPr>
          <p:cNvSpPr/>
          <p:nvPr/>
        </p:nvSpPr>
        <p:spPr>
          <a:xfrm>
            <a:off x="3719192" y="1336950"/>
            <a:ext cx="1657200" cy="1657200"/>
          </a:xfrm>
          <a:prstGeom prst="blockArc">
            <a:avLst>
              <a:gd name="adj1" fmla="val 16229770"/>
              <a:gd name="adj2" fmla="val 12421318"/>
              <a:gd name="adj3" fmla="val 11818"/>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41;p59">
            <a:extLst>
              <a:ext uri="{FF2B5EF4-FFF2-40B4-BE49-F238E27FC236}">
                <a16:creationId xmlns:a16="http://schemas.microsoft.com/office/drawing/2014/main" id="{A24E9211-1578-36F8-B888-F4BBC0F5BA59}"/>
              </a:ext>
            </a:extLst>
          </p:cNvPr>
          <p:cNvSpPr/>
          <p:nvPr/>
        </p:nvSpPr>
        <p:spPr>
          <a:xfrm>
            <a:off x="6366746" y="1336950"/>
            <a:ext cx="1657200" cy="1657200"/>
          </a:xfrm>
          <a:prstGeom prst="blockArc">
            <a:avLst>
              <a:gd name="adj1" fmla="val 16229770"/>
              <a:gd name="adj2" fmla="val 12421318"/>
              <a:gd name="adj3" fmla="val 11818"/>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85499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DE3FF046-9108-632B-7504-9892E3A0A171}"/>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1C19515C-9829-ACC5-8BB2-1F17FF6A2792}"/>
              </a:ext>
            </a:extLst>
          </p:cNvPr>
          <p:cNvSpPr txBox="1">
            <a:spLocks noGrp="1"/>
          </p:cNvSpPr>
          <p:nvPr>
            <p:ph type="title"/>
          </p:nvPr>
        </p:nvSpPr>
        <p:spPr>
          <a:xfrm>
            <a:off x="720000" y="2857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latin typeface="DM Sans" pitchFamily="2" charset="77"/>
              </a:rPr>
              <a:t>Metriche di valutazione per ordine virale</a:t>
            </a:r>
            <a:endParaRPr>
              <a:latin typeface="DM Sans" pitchFamily="2" charset="77"/>
            </a:endParaRPr>
          </a:p>
        </p:txBody>
      </p:sp>
      <p:pic>
        <p:nvPicPr>
          <p:cNvPr id="5" name="Immagine 4">
            <a:extLst>
              <a:ext uri="{FF2B5EF4-FFF2-40B4-BE49-F238E27FC236}">
                <a16:creationId xmlns:a16="http://schemas.microsoft.com/office/drawing/2014/main" id="{D38C146D-DCC8-DA34-69DC-2AA33E6AEBA0}"/>
              </a:ext>
            </a:extLst>
          </p:cNvPr>
          <p:cNvPicPr>
            <a:picLocks noChangeAspect="1"/>
          </p:cNvPicPr>
          <p:nvPr/>
        </p:nvPicPr>
        <p:blipFill>
          <a:blip r:embed="rId3"/>
          <a:stretch>
            <a:fillRect/>
          </a:stretch>
        </p:blipFill>
        <p:spPr>
          <a:xfrm>
            <a:off x="1741612" y="852801"/>
            <a:ext cx="5660776" cy="4004949"/>
          </a:xfrm>
          <a:prstGeom prst="rect">
            <a:avLst/>
          </a:prstGeom>
        </p:spPr>
      </p:pic>
    </p:spTree>
    <p:extLst>
      <p:ext uri="{BB962C8B-B14F-4D97-AF65-F5344CB8AC3E}">
        <p14:creationId xmlns:p14="http://schemas.microsoft.com/office/powerpoint/2010/main" val="6153963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C88C301C-5602-5568-A576-ED972EFDA6A9}"/>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03FE0F93-A3F0-28E6-7A48-D59943CC8F0D}"/>
              </a:ext>
            </a:extLst>
          </p:cNvPr>
          <p:cNvSpPr txBox="1">
            <a:spLocks noGrp="1"/>
          </p:cNvSpPr>
          <p:nvPr>
            <p:ph type="title"/>
          </p:nvPr>
        </p:nvSpPr>
        <p:spPr>
          <a:xfrm>
            <a:off x="720000" y="2857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latin typeface="DM Sans" pitchFamily="2" charset="77"/>
              </a:rPr>
              <a:t>Grafo del Caos: </a:t>
            </a:r>
            <a:r>
              <a:rPr lang="it-IT" err="1">
                <a:latin typeface="DM Sans" pitchFamily="2" charset="77"/>
              </a:rPr>
              <a:t>Precison</a:t>
            </a:r>
            <a:endParaRPr>
              <a:latin typeface="DM Sans" pitchFamily="2" charset="77"/>
            </a:endParaRPr>
          </a:p>
        </p:txBody>
      </p:sp>
      <p:pic>
        <p:nvPicPr>
          <p:cNvPr id="10" name="Immagine 9" descr="Immagine che contiene linea, diagramma, Diagramma&#10;&#10;Descrizione generata automaticamente">
            <a:extLst>
              <a:ext uri="{FF2B5EF4-FFF2-40B4-BE49-F238E27FC236}">
                <a16:creationId xmlns:a16="http://schemas.microsoft.com/office/drawing/2014/main" id="{6D6AAC2F-612F-85B2-33FA-287278BAD60C}"/>
              </a:ext>
            </a:extLst>
          </p:cNvPr>
          <p:cNvPicPr>
            <a:picLocks noChangeAspect="1"/>
          </p:cNvPicPr>
          <p:nvPr/>
        </p:nvPicPr>
        <p:blipFill>
          <a:blip r:embed="rId3"/>
          <a:stretch>
            <a:fillRect/>
          </a:stretch>
        </p:blipFill>
        <p:spPr>
          <a:xfrm>
            <a:off x="3656993" y="858450"/>
            <a:ext cx="4955586" cy="3716690"/>
          </a:xfrm>
          <a:prstGeom prst="rect">
            <a:avLst/>
          </a:prstGeom>
        </p:spPr>
      </p:pic>
      <p:sp>
        <p:nvSpPr>
          <p:cNvPr id="2" name="CasellaDiTesto 1">
            <a:extLst>
              <a:ext uri="{FF2B5EF4-FFF2-40B4-BE49-F238E27FC236}">
                <a16:creationId xmlns:a16="http://schemas.microsoft.com/office/drawing/2014/main" id="{9AEAD317-9AB2-84AF-6744-60BA98F72085}"/>
              </a:ext>
            </a:extLst>
          </p:cNvPr>
          <p:cNvSpPr txBox="1"/>
          <p:nvPr/>
        </p:nvSpPr>
        <p:spPr>
          <a:xfrm>
            <a:off x="720000" y="2347463"/>
            <a:ext cx="2936993" cy="738664"/>
          </a:xfrm>
          <a:prstGeom prst="rect">
            <a:avLst/>
          </a:prstGeom>
          <a:noFill/>
        </p:spPr>
        <p:txBody>
          <a:bodyPr wrap="square">
            <a:spAutoFit/>
          </a:bodyPr>
          <a:lstStyle/>
          <a:p>
            <a:r>
              <a:rPr lang="it-IT">
                <a:latin typeface="DM Sans" pitchFamily="2" charset="77"/>
              </a:rPr>
              <a:t>All'aumento della lunghezza del k-</a:t>
            </a:r>
            <a:r>
              <a:rPr lang="it-IT" err="1">
                <a:latin typeface="DM Sans" pitchFamily="2" charset="77"/>
              </a:rPr>
              <a:t>mer</a:t>
            </a:r>
            <a:r>
              <a:rPr lang="it-IT">
                <a:latin typeface="DM Sans" pitchFamily="2" charset="77"/>
              </a:rPr>
              <a:t> la precisione migliora significativamente</a:t>
            </a:r>
          </a:p>
        </p:txBody>
      </p:sp>
    </p:spTree>
    <p:extLst>
      <p:ext uri="{BB962C8B-B14F-4D97-AF65-F5344CB8AC3E}">
        <p14:creationId xmlns:p14="http://schemas.microsoft.com/office/powerpoint/2010/main" val="34071867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33A6B84E-B8D9-C802-1DC8-0B1508114491}"/>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C64DAD96-ED15-A2A7-810A-123551C10FE9}"/>
              </a:ext>
            </a:extLst>
          </p:cNvPr>
          <p:cNvSpPr txBox="1">
            <a:spLocks noGrp="1"/>
          </p:cNvSpPr>
          <p:nvPr>
            <p:ph type="title"/>
          </p:nvPr>
        </p:nvSpPr>
        <p:spPr>
          <a:xfrm>
            <a:off x="720000" y="2857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latin typeface="DM Sans" pitchFamily="2" charset="77"/>
              </a:rPr>
              <a:t>Grafo del Caos: Tempo</a:t>
            </a:r>
            <a:endParaRPr>
              <a:latin typeface="DM Sans" pitchFamily="2" charset="77"/>
            </a:endParaRPr>
          </a:p>
        </p:txBody>
      </p:sp>
      <p:pic>
        <p:nvPicPr>
          <p:cNvPr id="8" name="Immagine 7" descr="Immagine che contiene testo, schermata, diagramma, Rettangolo&#10;&#10;Descrizione generata automaticamente">
            <a:extLst>
              <a:ext uri="{FF2B5EF4-FFF2-40B4-BE49-F238E27FC236}">
                <a16:creationId xmlns:a16="http://schemas.microsoft.com/office/drawing/2014/main" id="{9E772CE5-F38B-087E-AD25-607E1B322B2B}"/>
              </a:ext>
            </a:extLst>
          </p:cNvPr>
          <p:cNvPicPr>
            <a:picLocks noChangeAspect="1"/>
          </p:cNvPicPr>
          <p:nvPr/>
        </p:nvPicPr>
        <p:blipFill>
          <a:blip r:embed="rId3"/>
          <a:stretch>
            <a:fillRect/>
          </a:stretch>
        </p:blipFill>
        <p:spPr>
          <a:xfrm>
            <a:off x="3675794" y="1029004"/>
            <a:ext cx="4936785" cy="3085491"/>
          </a:xfrm>
          <a:prstGeom prst="rect">
            <a:avLst/>
          </a:prstGeom>
        </p:spPr>
      </p:pic>
      <p:sp>
        <p:nvSpPr>
          <p:cNvPr id="7" name="CasellaDiTesto 6">
            <a:extLst>
              <a:ext uri="{FF2B5EF4-FFF2-40B4-BE49-F238E27FC236}">
                <a16:creationId xmlns:a16="http://schemas.microsoft.com/office/drawing/2014/main" id="{A49D8296-D992-64D5-4C26-E2CD820A2B8F}"/>
              </a:ext>
            </a:extLst>
          </p:cNvPr>
          <p:cNvSpPr txBox="1"/>
          <p:nvPr/>
        </p:nvSpPr>
        <p:spPr>
          <a:xfrm>
            <a:off x="531421" y="1663808"/>
            <a:ext cx="2936993" cy="1815882"/>
          </a:xfrm>
          <a:prstGeom prst="rect">
            <a:avLst/>
          </a:prstGeom>
          <a:noFill/>
        </p:spPr>
        <p:txBody>
          <a:bodyPr wrap="square">
            <a:spAutoFit/>
          </a:bodyPr>
          <a:lstStyle/>
          <a:p>
            <a:r>
              <a:rPr lang="it-IT">
                <a:latin typeface="DM Sans" pitchFamily="2" charset="77"/>
              </a:rPr>
              <a:t>Basandoci sull'adattamento esponenziale dei dati, il tempo previsto per l'elaborazione di un k-</a:t>
            </a:r>
            <a:r>
              <a:rPr lang="it-IT" err="1">
                <a:latin typeface="DM Sans" pitchFamily="2" charset="77"/>
              </a:rPr>
              <a:t>mer</a:t>
            </a:r>
            <a:r>
              <a:rPr lang="it-IT">
                <a:latin typeface="DM Sans" pitchFamily="2" charset="77"/>
              </a:rPr>
              <a:t> di lunghezza 15, il tempo previsto aumenta significativamente, raggiungendo circa a 6132.17 ore, equivalente a più di 255 giorni</a:t>
            </a:r>
          </a:p>
        </p:txBody>
      </p:sp>
    </p:spTree>
    <p:extLst>
      <p:ext uri="{BB962C8B-B14F-4D97-AF65-F5344CB8AC3E}">
        <p14:creationId xmlns:p14="http://schemas.microsoft.com/office/powerpoint/2010/main" val="34251491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79"/>
        <p:cNvGrpSpPr/>
        <p:nvPr/>
      </p:nvGrpSpPr>
      <p:grpSpPr>
        <a:xfrm>
          <a:off x="0" y="0"/>
          <a:ext cx="0" cy="0"/>
          <a:chOff x="0" y="0"/>
          <a:chExt cx="0" cy="0"/>
        </a:xfrm>
      </p:grpSpPr>
      <p:sp>
        <p:nvSpPr>
          <p:cNvPr id="1780" name="Google Shape;1780;p72"/>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latin typeface="DM Sans" pitchFamily="2" charset="77"/>
              </a:rPr>
              <a:t>Conclusioni</a:t>
            </a:r>
            <a:endParaRPr/>
          </a:p>
        </p:txBody>
      </p:sp>
      <p:sp>
        <p:nvSpPr>
          <p:cNvPr id="1781" name="Google Shape;1781;p72"/>
          <p:cNvSpPr txBox="1">
            <a:spLocks noGrp="1"/>
          </p:cNvSpPr>
          <p:nvPr>
            <p:ph type="subTitle" idx="1"/>
          </p:nvPr>
        </p:nvSpPr>
        <p:spPr>
          <a:xfrm>
            <a:off x="720000" y="1431400"/>
            <a:ext cx="4294800" cy="2596500"/>
          </a:xfrm>
          <a:prstGeom prst="rect">
            <a:avLst/>
          </a:prstGeom>
        </p:spPr>
        <p:txBody>
          <a:bodyPr spcFirstLastPara="1" wrap="square" lIns="91425" tIns="91425" rIns="91425" bIns="91425" anchor="t" anchorCtr="0">
            <a:noAutofit/>
          </a:bodyPr>
          <a:lstStyle/>
          <a:p>
            <a:r>
              <a:rPr lang="en"/>
              <a:t> </a:t>
            </a:r>
            <a:r>
              <a:rPr lang="it-IT" b="0" i="0" u="none" strike="noStrike">
                <a:solidFill>
                  <a:schemeClr val="tx1"/>
                </a:solidFill>
                <a:effectLst/>
                <a:latin typeface="DM Sans" pitchFamily="2" charset="77"/>
              </a:rPr>
              <a:t>Nel</a:t>
            </a:r>
            <a:r>
              <a:rPr lang="it-IT">
                <a:solidFill>
                  <a:schemeClr val="tx1"/>
                </a:solidFill>
                <a:latin typeface="DM Sans" pitchFamily="2" charset="77"/>
              </a:rPr>
              <a:t> grafo del caos il miglioramento della classificazione si sconta </a:t>
            </a:r>
            <a:r>
              <a:rPr lang="it-IT" b="0" i="0" u="none" strike="noStrike">
                <a:solidFill>
                  <a:schemeClr val="tx1"/>
                </a:solidFill>
                <a:effectLst/>
                <a:latin typeface="DM Sans" pitchFamily="2" charset="77"/>
              </a:rPr>
              <a:t>incremento significativo del tempo di elaborazione</a:t>
            </a:r>
          </a:p>
          <a:p>
            <a:pPr marL="139700" indent="0">
              <a:buNone/>
            </a:pPr>
            <a:endParaRPr lang="it-IT" b="0" i="0" u="none" strike="noStrike">
              <a:solidFill>
                <a:schemeClr val="tx1"/>
              </a:solidFill>
              <a:effectLst/>
              <a:latin typeface="DM Sans" pitchFamily="2" charset="77"/>
            </a:endParaRPr>
          </a:p>
          <a:p>
            <a:r>
              <a:rPr lang="it-IT">
                <a:solidFill>
                  <a:schemeClr val="tx1"/>
                </a:solidFill>
                <a:latin typeface="DM Sans" pitchFamily="2" charset="77"/>
              </a:rPr>
              <a:t>I</a:t>
            </a:r>
            <a:r>
              <a:rPr lang="it-IT" b="0" i="0" u="none" strike="noStrike">
                <a:solidFill>
                  <a:schemeClr val="tx1"/>
                </a:solidFill>
                <a:effectLst/>
                <a:latin typeface="DM Sans" pitchFamily="2" charset="77"/>
              </a:rPr>
              <a:t>l grafo di </a:t>
            </a:r>
            <a:r>
              <a:rPr lang="it-IT" b="0" i="0" u="none" strike="noStrike" err="1">
                <a:solidFill>
                  <a:schemeClr val="tx1"/>
                </a:solidFill>
                <a:effectLst/>
                <a:latin typeface="DM Sans" pitchFamily="2" charset="77"/>
              </a:rPr>
              <a:t>overlap</a:t>
            </a:r>
            <a:r>
              <a:rPr lang="it-IT" b="0" i="0" u="none" strike="noStrike">
                <a:solidFill>
                  <a:schemeClr val="tx1"/>
                </a:solidFill>
                <a:effectLst/>
                <a:latin typeface="DM Sans" pitchFamily="2" charset="77"/>
              </a:rPr>
              <a:t> </a:t>
            </a:r>
            <a:r>
              <a:rPr lang="it-IT">
                <a:solidFill>
                  <a:schemeClr val="tx1"/>
                </a:solidFill>
                <a:latin typeface="DM Sans" pitchFamily="2" charset="77"/>
              </a:rPr>
              <a:t> mantiene </a:t>
            </a:r>
            <a:r>
              <a:rPr lang="it-IT" b="0" i="0" u="none" strike="noStrike">
                <a:solidFill>
                  <a:schemeClr val="tx1"/>
                </a:solidFill>
                <a:effectLst/>
                <a:latin typeface="DM Sans" pitchFamily="2" charset="77"/>
              </a:rPr>
              <a:t>un buon equilibrio, offrendo un compromesso tra precisione dei risultati e fattibilità computazionale.</a:t>
            </a:r>
            <a:endParaRPr lang="it-IT">
              <a:solidFill>
                <a:schemeClr val="tx1"/>
              </a:solidFill>
              <a:latin typeface="DM Sans" pitchFamily="2" charset="77"/>
            </a:endParaRPr>
          </a:p>
        </p:txBody>
      </p:sp>
      <p:grpSp>
        <p:nvGrpSpPr>
          <p:cNvPr id="1782" name="Google Shape;1782;p72"/>
          <p:cNvGrpSpPr/>
          <p:nvPr/>
        </p:nvGrpSpPr>
        <p:grpSpPr>
          <a:xfrm rot="9900040" flipH="1">
            <a:off x="5211372" y="1548816"/>
            <a:ext cx="2948631" cy="1615383"/>
            <a:chOff x="5714175" y="1000923"/>
            <a:chExt cx="2948719" cy="1615431"/>
          </a:xfrm>
        </p:grpSpPr>
        <p:sp>
          <p:nvSpPr>
            <p:cNvPr id="1783" name="Google Shape;1783;p72"/>
            <p:cNvSpPr/>
            <p:nvPr/>
          </p:nvSpPr>
          <p:spPr>
            <a:xfrm>
              <a:off x="5714175" y="1295000"/>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2"/>
            <p:cNvSpPr/>
            <p:nvPr/>
          </p:nvSpPr>
          <p:spPr>
            <a:xfrm>
              <a:off x="8590894" y="1000923"/>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2"/>
            <p:cNvSpPr/>
            <p:nvPr/>
          </p:nvSpPr>
          <p:spPr>
            <a:xfrm>
              <a:off x="6704029" y="2016271"/>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2"/>
            <p:cNvSpPr/>
            <p:nvPr/>
          </p:nvSpPr>
          <p:spPr>
            <a:xfrm>
              <a:off x="8335232" y="2544354"/>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7" name="Google Shape;1787;p72"/>
          <p:cNvGrpSpPr/>
          <p:nvPr/>
        </p:nvGrpSpPr>
        <p:grpSpPr>
          <a:xfrm>
            <a:off x="5240816" y="1963039"/>
            <a:ext cx="639481" cy="639415"/>
            <a:chOff x="3397550" y="1187175"/>
            <a:chExt cx="241250" cy="241225"/>
          </a:xfrm>
        </p:grpSpPr>
        <p:sp>
          <p:nvSpPr>
            <p:cNvPr id="1788" name="Google Shape;1788;p72"/>
            <p:cNvSpPr/>
            <p:nvPr/>
          </p:nvSpPr>
          <p:spPr>
            <a:xfrm>
              <a:off x="3397550" y="1187175"/>
              <a:ext cx="241250" cy="241225"/>
            </a:xfrm>
            <a:custGeom>
              <a:avLst/>
              <a:gdLst/>
              <a:ahLst/>
              <a:cxnLst/>
              <a:rect l="l" t="t" r="r" b="b"/>
              <a:pathLst>
                <a:path w="9650" h="9649" fill="none" extrusionOk="0">
                  <a:moveTo>
                    <a:pt x="9650" y="4820"/>
                  </a:moveTo>
                  <a:cubicBezTo>
                    <a:pt x="9650" y="7487"/>
                    <a:pt x="7487" y="9649"/>
                    <a:pt x="4820" y="9649"/>
                  </a:cubicBezTo>
                  <a:cubicBezTo>
                    <a:pt x="2153" y="9649"/>
                    <a:pt x="1" y="7487"/>
                    <a:pt x="1" y="4820"/>
                  </a:cubicBezTo>
                  <a:cubicBezTo>
                    <a:pt x="1" y="2153"/>
                    <a:pt x="2153" y="0"/>
                    <a:pt x="4820" y="0"/>
                  </a:cubicBezTo>
                  <a:cubicBezTo>
                    <a:pt x="7487" y="0"/>
                    <a:pt x="9650" y="2153"/>
                    <a:pt x="9650" y="4820"/>
                  </a:cubicBezTo>
                  <a:close/>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2"/>
            <p:cNvSpPr/>
            <p:nvPr/>
          </p:nvSpPr>
          <p:spPr>
            <a:xfrm>
              <a:off x="3410175" y="1199775"/>
              <a:ext cx="216000" cy="216025"/>
            </a:xfrm>
            <a:custGeom>
              <a:avLst/>
              <a:gdLst/>
              <a:ahLst/>
              <a:cxnLst/>
              <a:rect l="l" t="t" r="r" b="b"/>
              <a:pathLst>
                <a:path w="8640" h="8641" fill="none" extrusionOk="0">
                  <a:moveTo>
                    <a:pt x="8640" y="4316"/>
                  </a:moveTo>
                  <a:cubicBezTo>
                    <a:pt x="8640" y="6707"/>
                    <a:pt x="6706" y="8640"/>
                    <a:pt x="4315" y="8640"/>
                  </a:cubicBezTo>
                  <a:cubicBezTo>
                    <a:pt x="1934" y="8640"/>
                    <a:pt x="1" y="6707"/>
                    <a:pt x="1" y="4316"/>
                  </a:cubicBezTo>
                  <a:cubicBezTo>
                    <a:pt x="1" y="1935"/>
                    <a:pt x="1934" y="1"/>
                    <a:pt x="4315" y="1"/>
                  </a:cubicBezTo>
                  <a:cubicBezTo>
                    <a:pt x="6706" y="1"/>
                    <a:pt x="8640" y="1935"/>
                    <a:pt x="8640" y="4316"/>
                  </a:cubicBezTo>
                  <a:close/>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2"/>
            <p:cNvSpPr/>
            <p:nvPr/>
          </p:nvSpPr>
          <p:spPr>
            <a:xfrm>
              <a:off x="3453050" y="1307650"/>
              <a:ext cx="84550" cy="59800"/>
            </a:xfrm>
            <a:custGeom>
              <a:avLst/>
              <a:gdLst/>
              <a:ahLst/>
              <a:cxnLst/>
              <a:rect l="l" t="t" r="r" b="b"/>
              <a:pathLst>
                <a:path w="3382" h="2392" fill="none" extrusionOk="0">
                  <a:moveTo>
                    <a:pt x="3381" y="1068"/>
                  </a:moveTo>
                  <a:lnTo>
                    <a:pt x="2600" y="1"/>
                  </a:lnTo>
                  <a:lnTo>
                    <a:pt x="0" y="2392"/>
                  </a:lnTo>
                </a:path>
              </a:pathLst>
            </a:custGeom>
            <a:no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1" name="Google Shape;1791;p72"/>
          <p:cNvGrpSpPr/>
          <p:nvPr/>
        </p:nvGrpSpPr>
        <p:grpSpPr>
          <a:xfrm flipH="1">
            <a:off x="6629489" y="1361606"/>
            <a:ext cx="408212" cy="448699"/>
            <a:chOff x="5331331" y="2056660"/>
            <a:chExt cx="673729" cy="740549"/>
          </a:xfrm>
        </p:grpSpPr>
        <p:sp>
          <p:nvSpPr>
            <p:cNvPr id="1792" name="Google Shape;1792;p72"/>
            <p:cNvSpPr/>
            <p:nvPr/>
          </p:nvSpPr>
          <p:spPr>
            <a:xfrm>
              <a:off x="5331331" y="2056660"/>
              <a:ext cx="673729" cy="740549"/>
            </a:xfrm>
            <a:custGeom>
              <a:avLst/>
              <a:gdLst/>
              <a:ahLst/>
              <a:cxnLst/>
              <a:rect l="l" t="t" r="r" b="b"/>
              <a:pathLst>
                <a:path w="9135" h="10041" fill="none" extrusionOk="0">
                  <a:moveTo>
                    <a:pt x="8764" y="5183"/>
                  </a:moveTo>
                  <a:cubicBezTo>
                    <a:pt x="8792" y="5268"/>
                    <a:pt x="8859" y="5402"/>
                    <a:pt x="8935" y="5402"/>
                  </a:cubicBezTo>
                  <a:cubicBezTo>
                    <a:pt x="9049" y="5402"/>
                    <a:pt x="9135" y="5240"/>
                    <a:pt x="9135" y="5040"/>
                  </a:cubicBezTo>
                  <a:cubicBezTo>
                    <a:pt x="9135" y="4849"/>
                    <a:pt x="9049" y="4687"/>
                    <a:pt x="8935" y="4687"/>
                  </a:cubicBezTo>
                  <a:cubicBezTo>
                    <a:pt x="8868" y="4687"/>
                    <a:pt x="8802" y="4802"/>
                    <a:pt x="8773" y="4868"/>
                  </a:cubicBezTo>
                  <a:lnTo>
                    <a:pt x="8021" y="4849"/>
                  </a:lnTo>
                  <a:cubicBezTo>
                    <a:pt x="8002" y="4373"/>
                    <a:pt x="7878" y="3906"/>
                    <a:pt x="7668" y="3478"/>
                  </a:cubicBezTo>
                  <a:lnTo>
                    <a:pt x="8649" y="2868"/>
                  </a:lnTo>
                  <a:cubicBezTo>
                    <a:pt x="8725" y="2935"/>
                    <a:pt x="8868" y="3020"/>
                    <a:pt x="8935" y="2982"/>
                  </a:cubicBezTo>
                  <a:cubicBezTo>
                    <a:pt x="9040" y="2916"/>
                    <a:pt x="9040" y="2716"/>
                    <a:pt x="8925" y="2525"/>
                  </a:cubicBezTo>
                  <a:cubicBezTo>
                    <a:pt x="8821" y="2335"/>
                    <a:pt x="8640" y="2230"/>
                    <a:pt x="8535" y="2287"/>
                  </a:cubicBezTo>
                  <a:cubicBezTo>
                    <a:pt x="8478" y="2325"/>
                    <a:pt x="8478" y="2468"/>
                    <a:pt x="8487" y="2554"/>
                  </a:cubicBezTo>
                  <a:lnTo>
                    <a:pt x="7459" y="3106"/>
                  </a:lnTo>
                  <a:cubicBezTo>
                    <a:pt x="7192" y="2716"/>
                    <a:pt x="6849" y="2373"/>
                    <a:pt x="6458" y="2116"/>
                  </a:cubicBezTo>
                  <a:lnTo>
                    <a:pt x="6811" y="1468"/>
                  </a:lnTo>
                  <a:cubicBezTo>
                    <a:pt x="6897" y="1487"/>
                    <a:pt x="7049" y="1487"/>
                    <a:pt x="7078" y="1430"/>
                  </a:cubicBezTo>
                  <a:cubicBezTo>
                    <a:pt x="7135" y="1334"/>
                    <a:pt x="7039" y="1173"/>
                    <a:pt x="6868" y="1068"/>
                  </a:cubicBezTo>
                  <a:cubicBezTo>
                    <a:pt x="6697" y="973"/>
                    <a:pt x="6506" y="963"/>
                    <a:pt x="6449" y="1068"/>
                  </a:cubicBezTo>
                  <a:cubicBezTo>
                    <a:pt x="6420" y="1125"/>
                    <a:pt x="6487" y="1239"/>
                    <a:pt x="6535" y="1306"/>
                  </a:cubicBezTo>
                  <a:lnTo>
                    <a:pt x="6135" y="1944"/>
                  </a:lnTo>
                  <a:cubicBezTo>
                    <a:pt x="5716" y="1735"/>
                    <a:pt x="5258" y="1601"/>
                    <a:pt x="4782" y="1573"/>
                  </a:cubicBezTo>
                  <a:lnTo>
                    <a:pt x="4744" y="420"/>
                  </a:lnTo>
                  <a:cubicBezTo>
                    <a:pt x="4839" y="382"/>
                    <a:pt x="4982" y="306"/>
                    <a:pt x="4982" y="230"/>
                  </a:cubicBezTo>
                  <a:cubicBezTo>
                    <a:pt x="4982" y="106"/>
                    <a:pt x="4811" y="1"/>
                    <a:pt x="4592" y="1"/>
                  </a:cubicBezTo>
                  <a:cubicBezTo>
                    <a:pt x="4372" y="1"/>
                    <a:pt x="4192" y="106"/>
                    <a:pt x="4192" y="230"/>
                  </a:cubicBezTo>
                  <a:cubicBezTo>
                    <a:pt x="4192" y="296"/>
                    <a:pt x="4315" y="372"/>
                    <a:pt x="4392" y="411"/>
                  </a:cubicBezTo>
                  <a:lnTo>
                    <a:pt x="4363" y="1573"/>
                  </a:lnTo>
                  <a:cubicBezTo>
                    <a:pt x="3887" y="1601"/>
                    <a:pt x="3430" y="1735"/>
                    <a:pt x="3001" y="1944"/>
                  </a:cubicBezTo>
                  <a:lnTo>
                    <a:pt x="2620" y="1315"/>
                  </a:lnTo>
                  <a:cubicBezTo>
                    <a:pt x="2677" y="1249"/>
                    <a:pt x="2753" y="1125"/>
                    <a:pt x="2715" y="1058"/>
                  </a:cubicBezTo>
                  <a:cubicBezTo>
                    <a:pt x="2658" y="963"/>
                    <a:pt x="2477" y="963"/>
                    <a:pt x="2306" y="1058"/>
                  </a:cubicBezTo>
                  <a:cubicBezTo>
                    <a:pt x="2125" y="1154"/>
                    <a:pt x="2029" y="1315"/>
                    <a:pt x="2086" y="1420"/>
                  </a:cubicBezTo>
                  <a:cubicBezTo>
                    <a:pt x="2125" y="1477"/>
                    <a:pt x="2258" y="1477"/>
                    <a:pt x="2325" y="1468"/>
                  </a:cubicBezTo>
                  <a:lnTo>
                    <a:pt x="2687" y="2125"/>
                  </a:lnTo>
                  <a:cubicBezTo>
                    <a:pt x="2287" y="2382"/>
                    <a:pt x="1944" y="2716"/>
                    <a:pt x="1686" y="3116"/>
                  </a:cubicBezTo>
                  <a:lnTo>
                    <a:pt x="667" y="2563"/>
                  </a:lnTo>
                  <a:cubicBezTo>
                    <a:pt x="686" y="2468"/>
                    <a:pt x="686" y="2306"/>
                    <a:pt x="620" y="2268"/>
                  </a:cubicBezTo>
                  <a:cubicBezTo>
                    <a:pt x="515" y="2201"/>
                    <a:pt x="343" y="2306"/>
                    <a:pt x="229" y="2506"/>
                  </a:cubicBezTo>
                  <a:cubicBezTo>
                    <a:pt x="124" y="2697"/>
                    <a:pt x="115" y="2897"/>
                    <a:pt x="220" y="2954"/>
                  </a:cubicBezTo>
                  <a:cubicBezTo>
                    <a:pt x="286" y="2992"/>
                    <a:pt x="410" y="2925"/>
                    <a:pt x="477" y="2868"/>
                  </a:cubicBezTo>
                  <a:lnTo>
                    <a:pt x="1477" y="3478"/>
                  </a:lnTo>
                  <a:cubicBezTo>
                    <a:pt x="1258" y="3906"/>
                    <a:pt x="1144" y="4363"/>
                    <a:pt x="1115" y="4840"/>
                  </a:cubicBezTo>
                  <a:lnTo>
                    <a:pt x="372" y="4859"/>
                  </a:lnTo>
                  <a:cubicBezTo>
                    <a:pt x="343" y="4783"/>
                    <a:pt x="277" y="4649"/>
                    <a:pt x="201" y="4649"/>
                  </a:cubicBezTo>
                  <a:cubicBezTo>
                    <a:pt x="96" y="4649"/>
                    <a:pt x="1" y="4811"/>
                    <a:pt x="1" y="5002"/>
                  </a:cubicBezTo>
                  <a:cubicBezTo>
                    <a:pt x="1" y="5202"/>
                    <a:pt x="96" y="5364"/>
                    <a:pt x="201" y="5364"/>
                  </a:cubicBezTo>
                  <a:cubicBezTo>
                    <a:pt x="267" y="5364"/>
                    <a:pt x="334" y="5240"/>
                    <a:pt x="362" y="5173"/>
                  </a:cubicBezTo>
                  <a:lnTo>
                    <a:pt x="1115" y="5202"/>
                  </a:lnTo>
                  <a:cubicBezTo>
                    <a:pt x="1144" y="5668"/>
                    <a:pt x="1258" y="6135"/>
                    <a:pt x="1477" y="6554"/>
                  </a:cubicBezTo>
                  <a:lnTo>
                    <a:pt x="486" y="7164"/>
                  </a:lnTo>
                  <a:cubicBezTo>
                    <a:pt x="410" y="7107"/>
                    <a:pt x="277" y="7021"/>
                    <a:pt x="201" y="7059"/>
                  </a:cubicBezTo>
                  <a:cubicBezTo>
                    <a:pt x="96" y="7116"/>
                    <a:pt x="105" y="7326"/>
                    <a:pt x="210" y="7516"/>
                  </a:cubicBezTo>
                  <a:cubicBezTo>
                    <a:pt x="324" y="7697"/>
                    <a:pt x="496" y="7802"/>
                    <a:pt x="601" y="7754"/>
                  </a:cubicBezTo>
                  <a:cubicBezTo>
                    <a:pt x="667" y="7716"/>
                    <a:pt x="667" y="7564"/>
                    <a:pt x="658" y="7488"/>
                  </a:cubicBezTo>
                  <a:lnTo>
                    <a:pt x="1686" y="6926"/>
                  </a:lnTo>
                  <a:cubicBezTo>
                    <a:pt x="1944" y="7326"/>
                    <a:pt x="2287" y="7659"/>
                    <a:pt x="2687" y="7916"/>
                  </a:cubicBezTo>
                  <a:lnTo>
                    <a:pt x="2334" y="8573"/>
                  </a:lnTo>
                  <a:cubicBezTo>
                    <a:pt x="2248" y="8554"/>
                    <a:pt x="2096" y="8545"/>
                    <a:pt x="2058" y="8612"/>
                  </a:cubicBezTo>
                  <a:cubicBezTo>
                    <a:pt x="2001" y="8707"/>
                    <a:pt x="2096" y="8869"/>
                    <a:pt x="2277" y="8964"/>
                  </a:cubicBezTo>
                  <a:cubicBezTo>
                    <a:pt x="2448" y="9069"/>
                    <a:pt x="2629" y="9069"/>
                    <a:pt x="2687" y="8974"/>
                  </a:cubicBezTo>
                  <a:cubicBezTo>
                    <a:pt x="2725" y="8916"/>
                    <a:pt x="2658" y="8802"/>
                    <a:pt x="2610" y="8735"/>
                  </a:cubicBezTo>
                  <a:lnTo>
                    <a:pt x="3001" y="8097"/>
                  </a:lnTo>
                  <a:cubicBezTo>
                    <a:pt x="3420" y="8316"/>
                    <a:pt x="3887" y="8440"/>
                    <a:pt x="4353" y="8469"/>
                  </a:cubicBezTo>
                  <a:lnTo>
                    <a:pt x="4392" y="9631"/>
                  </a:lnTo>
                  <a:cubicBezTo>
                    <a:pt x="4296" y="9659"/>
                    <a:pt x="4153" y="9736"/>
                    <a:pt x="4153" y="9812"/>
                  </a:cubicBezTo>
                  <a:cubicBezTo>
                    <a:pt x="4153" y="9936"/>
                    <a:pt x="4334" y="10040"/>
                    <a:pt x="4553" y="10040"/>
                  </a:cubicBezTo>
                  <a:cubicBezTo>
                    <a:pt x="4773" y="10040"/>
                    <a:pt x="4944" y="9936"/>
                    <a:pt x="4944" y="9812"/>
                  </a:cubicBezTo>
                  <a:cubicBezTo>
                    <a:pt x="4944" y="9745"/>
                    <a:pt x="4820" y="9669"/>
                    <a:pt x="4744" y="9640"/>
                  </a:cubicBezTo>
                  <a:lnTo>
                    <a:pt x="4782" y="8469"/>
                  </a:lnTo>
                  <a:cubicBezTo>
                    <a:pt x="5249" y="8440"/>
                    <a:pt x="5716" y="8316"/>
                    <a:pt x="6135" y="8097"/>
                  </a:cubicBezTo>
                  <a:lnTo>
                    <a:pt x="6525" y="8726"/>
                  </a:lnTo>
                  <a:cubicBezTo>
                    <a:pt x="6468" y="8793"/>
                    <a:pt x="6382" y="8916"/>
                    <a:pt x="6420" y="8983"/>
                  </a:cubicBezTo>
                  <a:cubicBezTo>
                    <a:pt x="6478" y="9078"/>
                    <a:pt x="6658" y="9078"/>
                    <a:pt x="6839" y="8974"/>
                  </a:cubicBezTo>
                  <a:cubicBezTo>
                    <a:pt x="7011" y="8878"/>
                    <a:pt x="7106" y="8716"/>
                    <a:pt x="7049" y="8621"/>
                  </a:cubicBezTo>
                  <a:cubicBezTo>
                    <a:pt x="7020" y="8564"/>
                    <a:pt x="6887" y="8564"/>
                    <a:pt x="6811" y="8573"/>
                  </a:cubicBezTo>
                  <a:lnTo>
                    <a:pt x="6458" y="7916"/>
                  </a:lnTo>
                  <a:cubicBezTo>
                    <a:pt x="6849" y="7659"/>
                    <a:pt x="7192" y="7316"/>
                    <a:pt x="7449" y="6926"/>
                  </a:cubicBezTo>
                  <a:lnTo>
                    <a:pt x="8468" y="7478"/>
                  </a:lnTo>
                  <a:cubicBezTo>
                    <a:pt x="8459" y="7573"/>
                    <a:pt x="8449" y="7735"/>
                    <a:pt x="8516" y="7773"/>
                  </a:cubicBezTo>
                  <a:cubicBezTo>
                    <a:pt x="8621" y="7831"/>
                    <a:pt x="8802" y="7726"/>
                    <a:pt x="8906" y="7535"/>
                  </a:cubicBezTo>
                  <a:cubicBezTo>
                    <a:pt x="9021" y="7335"/>
                    <a:pt x="9021" y="7145"/>
                    <a:pt x="8916" y="7078"/>
                  </a:cubicBezTo>
                  <a:cubicBezTo>
                    <a:pt x="8849" y="7040"/>
                    <a:pt x="8725" y="7116"/>
                    <a:pt x="8659" y="7164"/>
                  </a:cubicBezTo>
                  <a:lnTo>
                    <a:pt x="7668" y="6564"/>
                  </a:lnTo>
                  <a:cubicBezTo>
                    <a:pt x="7878" y="6145"/>
                    <a:pt x="8002" y="5678"/>
                    <a:pt x="8021" y="5211"/>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2"/>
            <p:cNvSpPr/>
            <p:nvPr/>
          </p:nvSpPr>
          <p:spPr>
            <a:xfrm>
              <a:off x="5634823" y="2207042"/>
              <a:ext cx="54134" cy="53471"/>
            </a:xfrm>
            <a:custGeom>
              <a:avLst/>
              <a:gdLst/>
              <a:ahLst/>
              <a:cxnLst/>
              <a:rect l="l" t="t" r="r" b="b"/>
              <a:pathLst>
                <a:path w="734" h="725" fill="none" extrusionOk="0">
                  <a:moveTo>
                    <a:pt x="724" y="343"/>
                  </a:moveTo>
                  <a:cubicBezTo>
                    <a:pt x="734" y="543"/>
                    <a:pt x="581" y="705"/>
                    <a:pt x="391" y="715"/>
                  </a:cubicBezTo>
                  <a:cubicBezTo>
                    <a:pt x="191" y="724"/>
                    <a:pt x="19" y="581"/>
                    <a:pt x="10" y="381"/>
                  </a:cubicBezTo>
                  <a:cubicBezTo>
                    <a:pt x="0" y="181"/>
                    <a:pt x="153" y="19"/>
                    <a:pt x="353" y="0"/>
                  </a:cubicBezTo>
                  <a:lnTo>
                    <a:pt x="372" y="0"/>
                  </a:lnTo>
                  <a:cubicBezTo>
                    <a:pt x="562" y="0"/>
                    <a:pt x="724" y="153"/>
                    <a:pt x="724"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2"/>
            <p:cNvSpPr/>
            <p:nvPr/>
          </p:nvSpPr>
          <p:spPr>
            <a:xfrm>
              <a:off x="5476034" y="2409345"/>
              <a:ext cx="54208" cy="54134"/>
            </a:xfrm>
            <a:custGeom>
              <a:avLst/>
              <a:gdLst/>
              <a:ahLst/>
              <a:cxnLst/>
              <a:rect l="l" t="t" r="r" b="b"/>
              <a:pathLst>
                <a:path w="735" h="734" fill="none" extrusionOk="0">
                  <a:moveTo>
                    <a:pt x="725" y="343"/>
                  </a:moveTo>
                  <a:cubicBezTo>
                    <a:pt x="734" y="543"/>
                    <a:pt x="582" y="705"/>
                    <a:pt x="391" y="724"/>
                  </a:cubicBezTo>
                  <a:cubicBezTo>
                    <a:pt x="191" y="734"/>
                    <a:pt x="20" y="582"/>
                    <a:pt x="10" y="382"/>
                  </a:cubicBezTo>
                  <a:cubicBezTo>
                    <a:pt x="1" y="181"/>
                    <a:pt x="153" y="20"/>
                    <a:pt x="353" y="10"/>
                  </a:cubicBezTo>
                  <a:lnTo>
                    <a:pt x="372" y="10"/>
                  </a:lnTo>
                  <a:cubicBezTo>
                    <a:pt x="563" y="1"/>
                    <a:pt x="725" y="153"/>
                    <a:pt x="725"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2"/>
            <p:cNvSpPr/>
            <p:nvPr/>
          </p:nvSpPr>
          <p:spPr>
            <a:xfrm>
              <a:off x="5594038" y="2344000"/>
              <a:ext cx="54208" cy="54208"/>
            </a:xfrm>
            <a:custGeom>
              <a:avLst/>
              <a:gdLst/>
              <a:ahLst/>
              <a:cxnLst/>
              <a:rect l="l" t="t" r="r" b="b"/>
              <a:pathLst>
                <a:path w="735" h="735" fill="none" extrusionOk="0">
                  <a:moveTo>
                    <a:pt x="725" y="353"/>
                  </a:moveTo>
                  <a:cubicBezTo>
                    <a:pt x="734" y="544"/>
                    <a:pt x="582" y="715"/>
                    <a:pt x="382" y="725"/>
                  </a:cubicBezTo>
                  <a:cubicBezTo>
                    <a:pt x="182" y="734"/>
                    <a:pt x="20" y="582"/>
                    <a:pt x="10" y="382"/>
                  </a:cubicBezTo>
                  <a:cubicBezTo>
                    <a:pt x="1" y="191"/>
                    <a:pt x="144" y="20"/>
                    <a:pt x="344" y="10"/>
                  </a:cubicBezTo>
                  <a:lnTo>
                    <a:pt x="363" y="10"/>
                  </a:lnTo>
                  <a:cubicBezTo>
                    <a:pt x="553" y="1"/>
                    <a:pt x="715" y="153"/>
                    <a:pt x="725"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2"/>
            <p:cNvSpPr/>
            <p:nvPr/>
          </p:nvSpPr>
          <p:spPr>
            <a:xfrm>
              <a:off x="5532233" y="2561791"/>
              <a:ext cx="54208" cy="54134"/>
            </a:xfrm>
            <a:custGeom>
              <a:avLst/>
              <a:gdLst/>
              <a:ahLst/>
              <a:cxnLst/>
              <a:rect l="l" t="t" r="r" b="b"/>
              <a:pathLst>
                <a:path w="735" h="734" fill="none" extrusionOk="0">
                  <a:moveTo>
                    <a:pt x="725" y="353"/>
                  </a:moveTo>
                  <a:cubicBezTo>
                    <a:pt x="734" y="543"/>
                    <a:pt x="582" y="715"/>
                    <a:pt x="391" y="724"/>
                  </a:cubicBezTo>
                  <a:cubicBezTo>
                    <a:pt x="191" y="734"/>
                    <a:pt x="20" y="581"/>
                    <a:pt x="10" y="381"/>
                  </a:cubicBezTo>
                  <a:cubicBezTo>
                    <a:pt x="1" y="191"/>
                    <a:pt x="153" y="19"/>
                    <a:pt x="353" y="10"/>
                  </a:cubicBezTo>
                  <a:lnTo>
                    <a:pt x="372" y="10"/>
                  </a:lnTo>
                  <a:cubicBezTo>
                    <a:pt x="563" y="0"/>
                    <a:pt x="725" y="153"/>
                    <a:pt x="725"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2"/>
            <p:cNvSpPr/>
            <p:nvPr/>
          </p:nvSpPr>
          <p:spPr>
            <a:xfrm>
              <a:off x="5818835" y="2457136"/>
              <a:ext cx="54208" cy="53471"/>
            </a:xfrm>
            <a:custGeom>
              <a:avLst/>
              <a:gdLst/>
              <a:ahLst/>
              <a:cxnLst/>
              <a:rect l="l" t="t" r="r" b="b"/>
              <a:pathLst>
                <a:path w="735" h="725" fill="none" extrusionOk="0">
                  <a:moveTo>
                    <a:pt x="725" y="343"/>
                  </a:moveTo>
                  <a:cubicBezTo>
                    <a:pt x="734" y="543"/>
                    <a:pt x="582" y="705"/>
                    <a:pt x="391" y="715"/>
                  </a:cubicBezTo>
                  <a:cubicBezTo>
                    <a:pt x="191" y="724"/>
                    <a:pt x="20" y="572"/>
                    <a:pt x="10" y="381"/>
                  </a:cubicBezTo>
                  <a:cubicBezTo>
                    <a:pt x="1" y="181"/>
                    <a:pt x="153" y="10"/>
                    <a:pt x="353" y="0"/>
                  </a:cubicBezTo>
                  <a:lnTo>
                    <a:pt x="372" y="0"/>
                  </a:lnTo>
                  <a:cubicBezTo>
                    <a:pt x="563" y="0"/>
                    <a:pt x="725" y="153"/>
                    <a:pt x="725"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2"/>
            <p:cNvSpPr/>
            <p:nvPr/>
          </p:nvSpPr>
          <p:spPr>
            <a:xfrm>
              <a:off x="5630619" y="2490841"/>
              <a:ext cx="54872" cy="54134"/>
            </a:xfrm>
            <a:custGeom>
              <a:avLst/>
              <a:gdLst/>
              <a:ahLst/>
              <a:cxnLst/>
              <a:rect l="l" t="t" r="r" b="b"/>
              <a:pathLst>
                <a:path w="744" h="734" fill="none" extrusionOk="0">
                  <a:moveTo>
                    <a:pt x="724" y="353"/>
                  </a:moveTo>
                  <a:cubicBezTo>
                    <a:pt x="743" y="543"/>
                    <a:pt x="591" y="715"/>
                    <a:pt x="391" y="724"/>
                  </a:cubicBezTo>
                  <a:cubicBezTo>
                    <a:pt x="191" y="734"/>
                    <a:pt x="29" y="581"/>
                    <a:pt x="10" y="381"/>
                  </a:cubicBezTo>
                  <a:cubicBezTo>
                    <a:pt x="0" y="191"/>
                    <a:pt x="153" y="19"/>
                    <a:pt x="353" y="10"/>
                  </a:cubicBezTo>
                  <a:lnTo>
                    <a:pt x="372" y="10"/>
                  </a:lnTo>
                  <a:cubicBezTo>
                    <a:pt x="562" y="0"/>
                    <a:pt x="724" y="153"/>
                    <a:pt x="724"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2"/>
            <p:cNvSpPr/>
            <p:nvPr/>
          </p:nvSpPr>
          <p:spPr>
            <a:xfrm>
              <a:off x="5716319" y="2391054"/>
              <a:ext cx="54134" cy="54208"/>
            </a:xfrm>
            <a:custGeom>
              <a:avLst/>
              <a:gdLst/>
              <a:ahLst/>
              <a:cxnLst/>
              <a:rect l="l" t="t" r="r" b="b"/>
              <a:pathLst>
                <a:path w="734" h="735" fill="none" extrusionOk="0">
                  <a:moveTo>
                    <a:pt x="724" y="344"/>
                  </a:moveTo>
                  <a:cubicBezTo>
                    <a:pt x="734" y="544"/>
                    <a:pt x="581" y="706"/>
                    <a:pt x="381" y="715"/>
                  </a:cubicBezTo>
                  <a:cubicBezTo>
                    <a:pt x="181" y="734"/>
                    <a:pt x="19" y="582"/>
                    <a:pt x="10" y="382"/>
                  </a:cubicBezTo>
                  <a:cubicBezTo>
                    <a:pt x="0" y="182"/>
                    <a:pt x="143" y="20"/>
                    <a:pt x="343" y="1"/>
                  </a:cubicBezTo>
                  <a:lnTo>
                    <a:pt x="362" y="1"/>
                  </a:lnTo>
                  <a:cubicBezTo>
                    <a:pt x="553" y="1"/>
                    <a:pt x="715"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2"/>
            <p:cNvSpPr/>
            <p:nvPr/>
          </p:nvSpPr>
          <p:spPr>
            <a:xfrm>
              <a:off x="5779525" y="2274452"/>
              <a:ext cx="54134" cy="54208"/>
            </a:xfrm>
            <a:custGeom>
              <a:avLst/>
              <a:gdLst/>
              <a:ahLst/>
              <a:cxnLst/>
              <a:rect l="l" t="t" r="r" b="b"/>
              <a:pathLst>
                <a:path w="734" h="735" fill="none" extrusionOk="0">
                  <a:moveTo>
                    <a:pt x="724" y="344"/>
                  </a:moveTo>
                  <a:cubicBezTo>
                    <a:pt x="734" y="544"/>
                    <a:pt x="581" y="706"/>
                    <a:pt x="381" y="715"/>
                  </a:cubicBezTo>
                  <a:cubicBezTo>
                    <a:pt x="191" y="734"/>
                    <a:pt x="20" y="582"/>
                    <a:pt x="10" y="382"/>
                  </a:cubicBezTo>
                  <a:cubicBezTo>
                    <a:pt x="0" y="182"/>
                    <a:pt x="153" y="20"/>
                    <a:pt x="353" y="1"/>
                  </a:cubicBezTo>
                  <a:lnTo>
                    <a:pt x="372" y="1"/>
                  </a:lnTo>
                  <a:cubicBezTo>
                    <a:pt x="562" y="1"/>
                    <a:pt x="724"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72"/>
            <p:cNvSpPr/>
            <p:nvPr/>
          </p:nvSpPr>
          <p:spPr>
            <a:xfrm>
              <a:off x="5719122" y="2574403"/>
              <a:ext cx="54134" cy="54208"/>
            </a:xfrm>
            <a:custGeom>
              <a:avLst/>
              <a:gdLst/>
              <a:ahLst/>
              <a:cxnLst/>
              <a:rect l="l" t="t" r="r" b="b"/>
              <a:pathLst>
                <a:path w="734" h="735" fill="none" extrusionOk="0">
                  <a:moveTo>
                    <a:pt x="724" y="344"/>
                  </a:moveTo>
                  <a:cubicBezTo>
                    <a:pt x="734" y="544"/>
                    <a:pt x="581" y="715"/>
                    <a:pt x="381" y="725"/>
                  </a:cubicBezTo>
                  <a:cubicBezTo>
                    <a:pt x="181" y="734"/>
                    <a:pt x="19" y="582"/>
                    <a:pt x="10" y="382"/>
                  </a:cubicBezTo>
                  <a:cubicBezTo>
                    <a:pt x="0" y="182"/>
                    <a:pt x="153" y="20"/>
                    <a:pt x="343" y="10"/>
                  </a:cubicBezTo>
                  <a:lnTo>
                    <a:pt x="362" y="10"/>
                  </a:lnTo>
                  <a:cubicBezTo>
                    <a:pt x="553" y="1"/>
                    <a:pt x="715"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2"/>
            <p:cNvSpPr/>
            <p:nvPr/>
          </p:nvSpPr>
          <p:spPr>
            <a:xfrm>
              <a:off x="5503469" y="2251293"/>
              <a:ext cx="54134" cy="54134"/>
            </a:xfrm>
            <a:custGeom>
              <a:avLst/>
              <a:gdLst/>
              <a:ahLst/>
              <a:cxnLst/>
              <a:rect l="l" t="t" r="r" b="b"/>
              <a:pathLst>
                <a:path w="734" h="734" fill="none" extrusionOk="0">
                  <a:moveTo>
                    <a:pt x="724" y="353"/>
                  </a:moveTo>
                  <a:cubicBezTo>
                    <a:pt x="734" y="543"/>
                    <a:pt x="581" y="715"/>
                    <a:pt x="391" y="724"/>
                  </a:cubicBezTo>
                  <a:cubicBezTo>
                    <a:pt x="191" y="734"/>
                    <a:pt x="19" y="581"/>
                    <a:pt x="10" y="381"/>
                  </a:cubicBezTo>
                  <a:cubicBezTo>
                    <a:pt x="0" y="191"/>
                    <a:pt x="153" y="19"/>
                    <a:pt x="353" y="10"/>
                  </a:cubicBezTo>
                  <a:lnTo>
                    <a:pt x="372" y="10"/>
                  </a:lnTo>
                  <a:cubicBezTo>
                    <a:pt x="562" y="0"/>
                    <a:pt x="724" y="153"/>
                    <a:pt x="724"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3" name="Google Shape;1803;p72"/>
          <p:cNvGrpSpPr/>
          <p:nvPr/>
        </p:nvGrpSpPr>
        <p:grpSpPr>
          <a:xfrm>
            <a:off x="6051547" y="2154188"/>
            <a:ext cx="2823948" cy="2483201"/>
            <a:chOff x="6051547" y="2154188"/>
            <a:chExt cx="2823948" cy="2483201"/>
          </a:xfrm>
        </p:grpSpPr>
        <p:grpSp>
          <p:nvGrpSpPr>
            <p:cNvPr id="1804" name="Google Shape;1804;p72"/>
            <p:cNvGrpSpPr/>
            <p:nvPr/>
          </p:nvGrpSpPr>
          <p:grpSpPr>
            <a:xfrm>
              <a:off x="6051547" y="2154188"/>
              <a:ext cx="2055758" cy="2483201"/>
              <a:chOff x="6051547" y="2140897"/>
              <a:chExt cx="2055758" cy="2483201"/>
            </a:xfrm>
          </p:grpSpPr>
          <p:sp>
            <p:nvSpPr>
              <p:cNvPr id="1805" name="Google Shape;1805;p72"/>
              <p:cNvSpPr/>
              <p:nvPr/>
            </p:nvSpPr>
            <p:spPr>
              <a:xfrm flipH="1">
                <a:off x="6962310" y="4114207"/>
                <a:ext cx="509891" cy="342647"/>
              </a:xfrm>
              <a:custGeom>
                <a:avLst/>
                <a:gdLst/>
                <a:ahLst/>
                <a:cxnLst/>
                <a:rect l="l" t="t" r="r" b="b"/>
                <a:pathLst>
                  <a:path w="4125" h="2772" extrusionOk="0">
                    <a:moveTo>
                      <a:pt x="1448" y="0"/>
                    </a:moveTo>
                    <a:lnTo>
                      <a:pt x="115" y="2143"/>
                    </a:lnTo>
                    <a:cubicBezTo>
                      <a:pt x="0" y="2334"/>
                      <a:pt x="57" y="2591"/>
                      <a:pt x="248" y="2705"/>
                    </a:cubicBezTo>
                    <a:cubicBezTo>
                      <a:pt x="315" y="2743"/>
                      <a:pt x="391" y="2772"/>
                      <a:pt x="467" y="2772"/>
                    </a:cubicBezTo>
                    <a:lnTo>
                      <a:pt x="3191" y="2772"/>
                    </a:lnTo>
                    <a:cubicBezTo>
                      <a:pt x="2963" y="2772"/>
                      <a:pt x="2782" y="2591"/>
                      <a:pt x="2782" y="2362"/>
                    </a:cubicBezTo>
                    <a:cubicBezTo>
                      <a:pt x="2782" y="2286"/>
                      <a:pt x="2801" y="2210"/>
                      <a:pt x="2839" y="2143"/>
                    </a:cubicBezTo>
                    <a:lnTo>
                      <a:pt x="4125" y="38"/>
                    </a:lnTo>
                    <a:lnTo>
                      <a:pt x="1448" y="0"/>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2"/>
              <p:cNvSpPr/>
              <p:nvPr/>
            </p:nvSpPr>
            <p:spPr>
              <a:xfrm flipH="1">
                <a:off x="6355256" y="2985030"/>
                <a:ext cx="1408289" cy="1188139"/>
              </a:xfrm>
              <a:custGeom>
                <a:avLst/>
                <a:gdLst/>
                <a:ahLst/>
                <a:cxnLst/>
                <a:rect l="l" t="t" r="r" b="b"/>
                <a:pathLst>
                  <a:path w="11393" h="9612" extrusionOk="0">
                    <a:moveTo>
                      <a:pt x="353" y="1"/>
                    </a:moveTo>
                    <a:cubicBezTo>
                      <a:pt x="162" y="1"/>
                      <a:pt x="1" y="153"/>
                      <a:pt x="1" y="344"/>
                    </a:cubicBezTo>
                    <a:lnTo>
                      <a:pt x="1" y="9268"/>
                    </a:lnTo>
                    <a:cubicBezTo>
                      <a:pt x="1" y="9459"/>
                      <a:pt x="162" y="9611"/>
                      <a:pt x="353" y="9611"/>
                    </a:cubicBezTo>
                    <a:lnTo>
                      <a:pt x="11040" y="9611"/>
                    </a:lnTo>
                    <a:cubicBezTo>
                      <a:pt x="11231" y="9611"/>
                      <a:pt x="11392" y="9459"/>
                      <a:pt x="11392" y="9268"/>
                    </a:cubicBezTo>
                    <a:lnTo>
                      <a:pt x="11392" y="344"/>
                    </a:lnTo>
                    <a:cubicBezTo>
                      <a:pt x="11392" y="153"/>
                      <a:pt x="11231" y="1"/>
                      <a:pt x="11040" y="1"/>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2"/>
              <p:cNvSpPr/>
              <p:nvPr/>
            </p:nvSpPr>
            <p:spPr>
              <a:xfrm flipH="1">
                <a:off x="6302228" y="2985030"/>
                <a:ext cx="1407176" cy="1188139"/>
              </a:xfrm>
              <a:custGeom>
                <a:avLst/>
                <a:gdLst/>
                <a:ahLst/>
                <a:cxnLst/>
                <a:rect l="l" t="t" r="r" b="b"/>
                <a:pathLst>
                  <a:path w="11384" h="9612" extrusionOk="0">
                    <a:moveTo>
                      <a:pt x="344" y="1"/>
                    </a:moveTo>
                    <a:cubicBezTo>
                      <a:pt x="153" y="1"/>
                      <a:pt x="1" y="153"/>
                      <a:pt x="1" y="344"/>
                    </a:cubicBezTo>
                    <a:lnTo>
                      <a:pt x="1" y="9268"/>
                    </a:lnTo>
                    <a:cubicBezTo>
                      <a:pt x="1" y="9459"/>
                      <a:pt x="153" y="9611"/>
                      <a:pt x="344" y="9611"/>
                    </a:cubicBezTo>
                    <a:lnTo>
                      <a:pt x="11031" y="9611"/>
                    </a:lnTo>
                    <a:cubicBezTo>
                      <a:pt x="11231" y="9611"/>
                      <a:pt x="11383" y="9459"/>
                      <a:pt x="11383" y="9268"/>
                    </a:cubicBezTo>
                    <a:lnTo>
                      <a:pt x="11383" y="344"/>
                    </a:lnTo>
                    <a:cubicBezTo>
                      <a:pt x="11383" y="153"/>
                      <a:pt x="11231" y="1"/>
                      <a:pt x="11031" y="1"/>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2"/>
              <p:cNvSpPr/>
              <p:nvPr/>
            </p:nvSpPr>
            <p:spPr>
              <a:xfrm flipH="1">
                <a:off x="6302228" y="2985030"/>
                <a:ext cx="1407176" cy="975036"/>
              </a:xfrm>
              <a:custGeom>
                <a:avLst/>
                <a:gdLst/>
                <a:ahLst/>
                <a:cxnLst/>
                <a:rect l="l" t="t" r="r" b="b"/>
                <a:pathLst>
                  <a:path w="11384" h="7888" extrusionOk="0">
                    <a:moveTo>
                      <a:pt x="382" y="1"/>
                    </a:moveTo>
                    <a:cubicBezTo>
                      <a:pt x="172" y="1"/>
                      <a:pt x="1" y="172"/>
                      <a:pt x="1" y="382"/>
                    </a:cubicBezTo>
                    <a:lnTo>
                      <a:pt x="1" y="7887"/>
                    </a:lnTo>
                    <a:lnTo>
                      <a:pt x="11383" y="7887"/>
                    </a:lnTo>
                    <a:lnTo>
                      <a:pt x="11383" y="382"/>
                    </a:lnTo>
                    <a:cubicBezTo>
                      <a:pt x="11383" y="172"/>
                      <a:pt x="11212" y="1"/>
                      <a:pt x="11002" y="1"/>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2"/>
              <p:cNvSpPr/>
              <p:nvPr/>
            </p:nvSpPr>
            <p:spPr>
              <a:xfrm flipH="1">
                <a:off x="6361190" y="3032125"/>
                <a:ext cx="1289376" cy="863169"/>
              </a:xfrm>
              <a:custGeom>
                <a:avLst/>
                <a:gdLst/>
                <a:ahLst/>
                <a:cxnLst/>
                <a:rect l="l" t="t" r="r" b="b"/>
                <a:pathLst>
                  <a:path w="10431" h="6983" extrusionOk="0">
                    <a:moveTo>
                      <a:pt x="1" y="1"/>
                    </a:moveTo>
                    <a:lnTo>
                      <a:pt x="1" y="6982"/>
                    </a:lnTo>
                    <a:lnTo>
                      <a:pt x="10431" y="6982"/>
                    </a:lnTo>
                    <a:lnTo>
                      <a:pt x="10431" y="1"/>
                    </a:lnTo>
                    <a:close/>
                  </a:path>
                </a:pathLst>
              </a:custGeom>
              <a:solidFill>
                <a:srgbClr val="FFFFFF"/>
              </a:solidFill>
              <a:ln w="3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2"/>
              <p:cNvSpPr/>
              <p:nvPr/>
            </p:nvSpPr>
            <p:spPr>
              <a:xfrm flipH="1">
                <a:off x="6509522" y="3078108"/>
                <a:ext cx="326207" cy="376887"/>
              </a:xfrm>
              <a:custGeom>
                <a:avLst/>
                <a:gdLst/>
                <a:ahLst/>
                <a:cxnLst/>
                <a:rect l="l" t="t" r="r" b="b"/>
                <a:pathLst>
                  <a:path w="2639" h="3049" extrusionOk="0">
                    <a:moveTo>
                      <a:pt x="1324" y="0"/>
                    </a:moveTo>
                    <a:lnTo>
                      <a:pt x="0" y="762"/>
                    </a:lnTo>
                    <a:lnTo>
                      <a:pt x="0" y="2277"/>
                    </a:lnTo>
                    <a:lnTo>
                      <a:pt x="1324" y="3048"/>
                    </a:lnTo>
                    <a:lnTo>
                      <a:pt x="2639" y="2277"/>
                    </a:lnTo>
                    <a:lnTo>
                      <a:pt x="2639" y="762"/>
                    </a:lnTo>
                    <a:lnTo>
                      <a:pt x="1324" y="0"/>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2"/>
              <p:cNvSpPr/>
              <p:nvPr/>
            </p:nvSpPr>
            <p:spPr>
              <a:xfrm flipH="1">
                <a:off x="6974543" y="3304067"/>
                <a:ext cx="266256" cy="307418"/>
              </a:xfrm>
              <a:custGeom>
                <a:avLst/>
                <a:gdLst/>
                <a:ahLst/>
                <a:cxnLst/>
                <a:rect l="l" t="t" r="r" b="b"/>
                <a:pathLst>
                  <a:path w="2154" h="2487" extrusionOk="0">
                    <a:moveTo>
                      <a:pt x="1077" y="1"/>
                    </a:moveTo>
                    <a:lnTo>
                      <a:pt x="1" y="620"/>
                    </a:lnTo>
                    <a:lnTo>
                      <a:pt x="1" y="1868"/>
                    </a:lnTo>
                    <a:lnTo>
                      <a:pt x="1077" y="2487"/>
                    </a:lnTo>
                    <a:lnTo>
                      <a:pt x="2153" y="1868"/>
                    </a:lnTo>
                    <a:lnTo>
                      <a:pt x="2153" y="620"/>
                    </a:lnTo>
                    <a:lnTo>
                      <a:pt x="1077" y="1"/>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2"/>
              <p:cNvSpPr/>
              <p:nvPr/>
            </p:nvSpPr>
            <p:spPr>
              <a:xfrm flipH="1">
                <a:off x="7132393" y="3062781"/>
                <a:ext cx="266132" cy="308531"/>
              </a:xfrm>
              <a:custGeom>
                <a:avLst/>
                <a:gdLst/>
                <a:ahLst/>
                <a:cxnLst/>
                <a:rect l="l" t="t" r="r" b="b"/>
                <a:pathLst>
                  <a:path w="2153" h="2496" extrusionOk="0">
                    <a:moveTo>
                      <a:pt x="1077" y="0"/>
                    </a:moveTo>
                    <a:lnTo>
                      <a:pt x="0" y="629"/>
                    </a:lnTo>
                    <a:lnTo>
                      <a:pt x="0" y="1867"/>
                    </a:lnTo>
                    <a:lnTo>
                      <a:pt x="1077" y="2496"/>
                    </a:lnTo>
                    <a:lnTo>
                      <a:pt x="2153" y="1867"/>
                    </a:lnTo>
                    <a:lnTo>
                      <a:pt x="2153" y="629"/>
                    </a:lnTo>
                    <a:lnTo>
                      <a:pt x="1077" y="0"/>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2"/>
              <p:cNvSpPr/>
              <p:nvPr/>
            </p:nvSpPr>
            <p:spPr>
              <a:xfrm flipH="1">
                <a:off x="7132393" y="3541893"/>
                <a:ext cx="266132" cy="307418"/>
              </a:xfrm>
              <a:custGeom>
                <a:avLst/>
                <a:gdLst/>
                <a:ahLst/>
                <a:cxnLst/>
                <a:rect l="l" t="t" r="r" b="b"/>
                <a:pathLst>
                  <a:path w="2153" h="2487" extrusionOk="0">
                    <a:moveTo>
                      <a:pt x="1077" y="1"/>
                    </a:moveTo>
                    <a:lnTo>
                      <a:pt x="0" y="620"/>
                    </a:lnTo>
                    <a:lnTo>
                      <a:pt x="0" y="1858"/>
                    </a:lnTo>
                    <a:lnTo>
                      <a:pt x="1077" y="2487"/>
                    </a:lnTo>
                    <a:lnTo>
                      <a:pt x="2153" y="1858"/>
                    </a:lnTo>
                    <a:lnTo>
                      <a:pt x="2153" y="620"/>
                    </a:lnTo>
                    <a:lnTo>
                      <a:pt x="1077" y="1"/>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72"/>
              <p:cNvSpPr/>
              <p:nvPr/>
            </p:nvSpPr>
            <p:spPr>
              <a:xfrm flipH="1">
                <a:off x="7293580" y="3304067"/>
                <a:ext cx="267492" cy="307418"/>
              </a:xfrm>
              <a:custGeom>
                <a:avLst/>
                <a:gdLst/>
                <a:ahLst/>
                <a:cxnLst/>
                <a:rect l="l" t="t" r="r" b="b"/>
                <a:pathLst>
                  <a:path w="2164" h="2487" extrusionOk="0">
                    <a:moveTo>
                      <a:pt x="1087" y="1"/>
                    </a:moveTo>
                    <a:lnTo>
                      <a:pt x="1" y="620"/>
                    </a:lnTo>
                    <a:lnTo>
                      <a:pt x="1" y="1868"/>
                    </a:lnTo>
                    <a:lnTo>
                      <a:pt x="1087" y="2487"/>
                    </a:lnTo>
                    <a:lnTo>
                      <a:pt x="2163" y="1868"/>
                    </a:lnTo>
                    <a:lnTo>
                      <a:pt x="2163" y="620"/>
                    </a:lnTo>
                    <a:lnTo>
                      <a:pt x="1087" y="1"/>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2"/>
              <p:cNvSpPr/>
              <p:nvPr/>
            </p:nvSpPr>
            <p:spPr>
              <a:xfrm flipH="1">
                <a:off x="6529547" y="3552523"/>
                <a:ext cx="285045" cy="124"/>
              </a:xfrm>
              <a:custGeom>
                <a:avLst/>
                <a:gdLst/>
                <a:ahLst/>
                <a:cxnLst/>
                <a:rect l="l" t="t" r="r" b="b"/>
                <a:pathLst>
                  <a:path w="2306" h="1" fill="none" extrusionOk="0">
                    <a:moveTo>
                      <a:pt x="1" y="1"/>
                    </a:moveTo>
                    <a:lnTo>
                      <a:pt x="2306" y="1"/>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2"/>
              <p:cNvSpPr/>
              <p:nvPr/>
            </p:nvSpPr>
            <p:spPr>
              <a:xfrm flipH="1">
                <a:off x="6529547" y="3610249"/>
                <a:ext cx="285045" cy="124"/>
              </a:xfrm>
              <a:custGeom>
                <a:avLst/>
                <a:gdLst/>
                <a:ahLst/>
                <a:cxnLst/>
                <a:rect l="l" t="t" r="r" b="b"/>
                <a:pathLst>
                  <a:path w="2306" h="1" fill="none" extrusionOk="0">
                    <a:moveTo>
                      <a:pt x="1" y="0"/>
                    </a:moveTo>
                    <a:lnTo>
                      <a:pt x="2306" y="0"/>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2"/>
              <p:cNvSpPr/>
              <p:nvPr/>
            </p:nvSpPr>
            <p:spPr>
              <a:xfrm flipH="1">
                <a:off x="6529547" y="3667975"/>
                <a:ext cx="285045" cy="124"/>
              </a:xfrm>
              <a:custGeom>
                <a:avLst/>
                <a:gdLst/>
                <a:ahLst/>
                <a:cxnLst/>
                <a:rect l="l" t="t" r="r" b="b"/>
                <a:pathLst>
                  <a:path w="2306" h="1" fill="none" extrusionOk="0">
                    <a:moveTo>
                      <a:pt x="1" y="0"/>
                    </a:moveTo>
                    <a:lnTo>
                      <a:pt x="2306" y="0"/>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2"/>
              <p:cNvSpPr/>
              <p:nvPr/>
            </p:nvSpPr>
            <p:spPr>
              <a:xfrm flipH="1">
                <a:off x="6051547" y="3758581"/>
                <a:ext cx="722995" cy="865517"/>
              </a:xfrm>
              <a:custGeom>
                <a:avLst/>
                <a:gdLst/>
                <a:ahLst/>
                <a:cxnLst/>
                <a:rect l="l" t="t" r="r" b="b"/>
                <a:pathLst>
                  <a:path w="5849" h="7002" extrusionOk="0">
                    <a:moveTo>
                      <a:pt x="2067" y="1"/>
                    </a:moveTo>
                    <a:cubicBezTo>
                      <a:pt x="1896" y="1"/>
                      <a:pt x="1772" y="124"/>
                      <a:pt x="1763" y="296"/>
                    </a:cubicBezTo>
                    <a:cubicBezTo>
                      <a:pt x="1763" y="410"/>
                      <a:pt x="1839" y="524"/>
                      <a:pt x="1953" y="572"/>
                    </a:cubicBezTo>
                    <a:lnTo>
                      <a:pt x="1953" y="2629"/>
                    </a:lnTo>
                    <a:lnTo>
                      <a:pt x="201" y="5839"/>
                    </a:lnTo>
                    <a:cubicBezTo>
                      <a:pt x="1" y="6230"/>
                      <a:pt x="153" y="6716"/>
                      <a:pt x="553" y="6916"/>
                    </a:cubicBezTo>
                    <a:cubicBezTo>
                      <a:pt x="667" y="6973"/>
                      <a:pt x="791" y="7001"/>
                      <a:pt x="915" y="7001"/>
                    </a:cubicBezTo>
                    <a:lnTo>
                      <a:pt x="5049" y="7001"/>
                    </a:lnTo>
                    <a:cubicBezTo>
                      <a:pt x="5487" y="7001"/>
                      <a:pt x="5849" y="6639"/>
                      <a:pt x="5839" y="6192"/>
                    </a:cubicBezTo>
                    <a:cubicBezTo>
                      <a:pt x="5839" y="6068"/>
                      <a:pt x="5811" y="5935"/>
                      <a:pt x="5744" y="5830"/>
                    </a:cubicBezTo>
                    <a:lnTo>
                      <a:pt x="4001" y="2715"/>
                    </a:lnTo>
                    <a:lnTo>
                      <a:pt x="4001" y="572"/>
                    </a:lnTo>
                    <a:cubicBezTo>
                      <a:pt x="4153" y="505"/>
                      <a:pt x="4230" y="334"/>
                      <a:pt x="4163" y="181"/>
                    </a:cubicBezTo>
                    <a:cubicBezTo>
                      <a:pt x="4125" y="77"/>
                      <a:pt x="4011" y="1"/>
                      <a:pt x="3887" y="1"/>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2"/>
              <p:cNvSpPr/>
              <p:nvPr/>
            </p:nvSpPr>
            <p:spPr>
              <a:xfrm flipH="1">
                <a:off x="6111498" y="4284913"/>
                <a:ext cx="601857" cy="296788"/>
              </a:xfrm>
              <a:custGeom>
                <a:avLst/>
                <a:gdLst/>
                <a:ahLst/>
                <a:cxnLst/>
                <a:rect l="l" t="t" r="r" b="b"/>
                <a:pathLst>
                  <a:path w="4869" h="2401" extrusionOk="0">
                    <a:moveTo>
                      <a:pt x="953" y="0"/>
                    </a:moveTo>
                    <a:lnTo>
                      <a:pt x="172" y="1429"/>
                    </a:lnTo>
                    <a:cubicBezTo>
                      <a:pt x="1" y="1762"/>
                      <a:pt x="134" y="2162"/>
                      <a:pt x="458" y="2324"/>
                    </a:cubicBezTo>
                    <a:cubicBezTo>
                      <a:pt x="553" y="2372"/>
                      <a:pt x="658" y="2400"/>
                      <a:pt x="763" y="2400"/>
                    </a:cubicBezTo>
                    <a:lnTo>
                      <a:pt x="4201" y="2400"/>
                    </a:lnTo>
                    <a:cubicBezTo>
                      <a:pt x="4573" y="2400"/>
                      <a:pt x="4868" y="2105"/>
                      <a:pt x="4868" y="1734"/>
                    </a:cubicBezTo>
                    <a:cubicBezTo>
                      <a:pt x="4868" y="1629"/>
                      <a:pt x="4840" y="1515"/>
                      <a:pt x="4792" y="1419"/>
                    </a:cubicBezTo>
                    <a:lnTo>
                      <a:pt x="3982" y="0"/>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2"/>
              <p:cNvSpPr/>
              <p:nvPr/>
            </p:nvSpPr>
            <p:spPr>
              <a:xfrm flipH="1">
                <a:off x="7927081" y="2175014"/>
                <a:ext cx="58962" cy="2237094"/>
              </a:xfrm>
              <a:custGeom>
                <a:avLst/>
                <a:gdLst/>
                <a:ahLst/>
                <a:cxnLst/>
                <a:rect l="l" t="t" r="r" b="b"/>
                <a:pathLst>
                  <a:path w="477" h="18098" extrusionOk="0">
                    <a:moveTo>
                      <a:pt x="238" y="0"/>
                    </a:moveTo>
                    <a:cubicBezTo>
                      <a:pt x="105" y="0"/>
                      <a:pt x="0" y="105"/>
                      <a:pt x="0" y="239"/>
                    </a:cubicBezTo>
                    <a:lnTo>
                      <a:pt x="0" y="17860"/>
                    </a:lnTo>
                    <a:cubicBezTo>
                      <a:pt x="0" y="17984"/>
                      <a:pt x="105" y="18098"/>
                      <a:pt x="238" y="18098"/>
                    </a:cubicBezTo>
                    <a:cubicBezTo>
                      <a:pt x="362" y="18098"/>
                      <a:pt x="477" y="17984"/>
                      <a:pt x="477" y="17860"/>
                    </a:cubicBezTo>
                    <a:lnTo>
                      <a:pt x="477" y="239"/>
                    </a:lnTo>
                    <a:cubicBezTo>
                      <a:pt x="477" y="105"/>
                      <a:pt x="362" y="0"/>
                      <a:pt x="238" y="0"/>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2"/>
              <p:cNvSpPr/>
              <p:nvPr/>
            </p:nvSpPr>
            <p:spPr>
              <a:xfrm flipH="1">
                <a:off x="6976891" y="2290342"/>
                <a:ext cx="1067990" cy="59086"/>
              </a:xfrm>
              <a:custGeom>
                <a:avLst/>
                <a:gdLst/>
                <a:ahLst/>
                <a:cxnLst/>
                <a:rect l="l" t="t" r="r" b="b"/>
                <a:pathLst>
                  <a:path w="8640" h="478" extrusionOk="0">
                    <a:moveTo>
                      <a:pt x="238" y="1"/>
                    </a:moveTo>
                    <a:cubicBezTo>
                      <a:pt x="105" y="1"/>
                      <a:pt x="0" y="106"/>
                      <a:pt x="0" y="239"/>
                    </a:cubicBezTo>
                    <a:cubicBezTo>
                      <a:pt x="0" y="372"/>
                      <a:pt x="105" y="477"/>
                      <a:pt x="238" y="477"/>
                    </a:cubicBezTo>
                    <a:lnTo>
                      <a:pt x="8401" y="477"/>
                    </a:lnTo>
                    <a:cubicBezTo>
                      <a:pt x="8534" y="477"/>
                      <a:pt x="8639" y="372"/>
                      <a:pt x="8639" y="239"/>
                    </a:cubicBezTo>
                    <a:cubicBezTo>
                      <a:pt x="8639" y="106"/>
                      <a:pt x="8534" y="1"/>
                      <a:pt x="8401" y="1"/>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2"/>
              <p:cNvSpPr/>
              <p:nvPr/>
            </p:nvSpPr>
            <p:spPr>
              <a:xfrm flipH="1">
                <a:off x="7064036" y="4373170"/>
                <a:ext cx="1043268" cy="226206"/>
              </a:xfrm>
              <a:custGeom>
                <a:avLst/>
                <a:gdLst/>
                <a:ahLst/>
                <a:cxnLst/>
                <a:rect l="l" t="t" r="r" b="b"/>
                <a:pathLst>
                  <a:path w="8440" h="1830" extrusionOk="0">
                    <a:moveTo>
                      <a:pt x="324" y="1"/>
                    </a:moveTo>
                    <a:cubicBezTo>
                      <a:pt x="143" y="1"/>
                      <a:pt x="0" y="153"/>
                      <a:pt x="0" y="334"/>
                    </a:cubicBezTo>
                    <a:lnTo>
                      <a:pt x="0" y="1496"/>
                    </a:lnTo>
                    <a:cubicBezTo>
                      <a:pt x="0" y="1677"/>
                      <a:pt x="143" y="1829"/>
                      <a:pt x="324" y="1829"/>
                    </a:cubicBezTo>
                    <a:lnTo>
                      <a:pt x="8106" y="1829"/>
                    </a:lnTo>
                    <a:cubicBezTo>
                      <a:pt x="8287" y="1829"/>
                      <a:pt x="8439" y="1677"/>
                      <a:pt x="8439" y="1496"/>
                    </a:cubicBezTo>
                    <a:lnTo>
                      <a:pt x="8439" y="334"/>
                    </a:lnTo>
                    <a:cubicBezTo>
                      <a:pt x="8439" y="153"/>
                      <a:pt x="8287" y="1"/>
                      <a:pt x="8106" y="1"/>
                    </a:cubicBez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2"/>
              <p:cNvSpPr/>
              <p:nvPr/>
            </p:nvSpPr>
            <p:spPr>
              <a:xfrm flipH="1">
                <a:off x="7921148" y="2277486"/>
                <a:ext cx="74290" cy="78987"/>
              </a:xfrm>
              <a:custGeom>
                <a:avLst/>
                <a:gdLst/>
                <a:ahLst/>
                <a:cxnLst/>
                <a:rect l="l" t="t" r="r" b="b"/>
                <a:pathLst>
                  <a:path w="601" h="639" extrusionOk="0">
                    <a:moveTo>
                      <a:pt x="0" y="0"/>
                    </a:moveTo>
                    <a:lnTo>
                      <a:pt x="0" y="638"/>
                    </a:lnTo>
                    <a:lnTo>
                      <a:pt x="600" y="638"/>
                    </a:lnTo>
                    <a:lnTo>
                      <a:pt x="600" y="0"/>
                    </a:ln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2"/>
              <p:cNvSpPr/>
              <p:nvPr/>
            </p:nvSpPr>
            <p:spPr>
              <a:xfrm flipH="1">
                <a:off x="6590733" y="2158573"/>
                <a:ext cx="663044" cy="893206"/>
              </a:xfrm>
              <a:custGeom>
                <a:avLst/>
                <a:gdLst/>
                <a:ahLst/>
                <a:cxnLst/>
                <a:rect l="l" t="t" r="r" b="b"/>
                <a:pathLst>
                  <a:path w="5364" h="7226" extrusionOk="0">
                    <a:moveTo>
                      <a:pt x="2020" y="0"/>
                    </a:moveTo>
                    <a:lnTo>
                      <a:pt x="2020" y="2496"/>
                    </a:lnTo>
                    <a:cubicBezTo>
                      <a:pt x="744" y="2858"/>
                      <a:pt x="1" y="4191"/>
                      <a:pt x="363" y="5467"/>
                    </a:cubicBezTo>
                    <a:cubicBezTo>
                      <a:pt x="663" y="6533"/>
                      <a:pt x="1624" y="7226"/>
                      <a:pt x="2676" y="7226"/>
                    </a:cubicBezTo>
                    <a:cubicBezTo>
                      <a:pt x="2893" y="7226"/>
                      <a:pt x="3114" y="7196"/>
                      <a:pt x="3335" y="7134"/>
                    </a:cubicBezTo>
                    <a:cubicBezTo>
                      <a:pt x="4611" y="6772"/>
                      <a:pt x="5363" y="5439"/>
                      <a:pt x="5002" y="4162"/>
                    </a:cubicBezTo>
                    <a:cubicBezTo>
                      <a:pt x="4773" y="3353"/>
                      <a:pt x="4144" y="2724"/>
                      <a:pt x="3335" y="2496"/>
                    </a:cubicBezTo>
                    <a:lnTo>
                      <a:pt x="3335" y="0"/>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2"/>
              <p:cNvSpPr/>
              <p:nvPr/>
            </p:nvSpPr>
            <p:spPr>
              <a:xfrm flipH="1">
                <a:off x="6813231" y="2140897"/>
                <a:ext cx="219161" cy="41286"/>
              </a:xfrm>
              <a:custGeom>
                <a:avLst/>
                <a:gdLst/>
                <a:ahLst/>
                <a:cxnLst/>
                <a:rect l="l" t="t" r="r" b="b"/>
                <a:pathLst>
                  <a:path w="1773" h="334" extrusionOk="0">
                    <a:moveTo>
                      <a:pt x="172" y="0"/>
                    </a:moveTo>
                    <a:cubicBezTo>
                      <a:pt x="77" y="0"/>
                      <a:pt x="1" y="76"/>
                      <a:pt x="1" y="172"/>
                    </a:cubicBezTo>
                    <a:cubicBezTo>
                      <a:pt x="1" y="257"/>
                      <a:pt x="77" y="334"/>
                      <a:pt x="172" y="334"/>
                    </a:cubicBezTo>
                    <a:lnTo>
                      <a:pt x="1610" y="334"/>
                    </a:lnTo>
                    <a:cubicBezTo>
                      <a:pt x="1706" y="334"/>
                      <a:pt x="1772" y="257"/>
                      <a:pt x="1772" y="172"/>
                    </a:cubicBezTo>
                    <a:cubicBezTo>
                      <a:pt x="1772" y="76"/>
                      <a:pt x="1706" y="0"/>
                      <a:pt x="1610" y="0"/>
                    </a:cubicBez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2"/>
              <p:cNvSpPr/>
              <p:nvPr/>
            </p:nvSpPr>
            <p:spPr>
              <a:xfrm flipH="1">
                <a:off x="6656618" y="2624707"/>
                <a:ext cx="560571" cy="384427"/>
              </a:xfrm>
              <a:custGeom>
                <a:avLst/>
                <a:gdLst/>
                <a:ahLst/>
                <a:cxnLst/>
                <a:rect l="l" t="t" r="r" b="b"/>
                <a:pathLst>
                  <a:path w="4535" h="3110" extrusionOk="0">
                    <a:moveTo>
                      <a:pt x="562" y="1"/>
                    </a:moveTo>
                    <a:cubicBezTo>
                      <a:pt x="0" y="1001"/>
                      <a:pt x="343" y="2268"/>
                      <a:pt x="1343" y="2839"/>
                    </a:cubicBezTo>
                    <a:cubicBezTo>
                      <a:pt x="1665" y="3022"/>
                      <a:pt x="2016" y="3109"/>
                      <a:pt x="2363" y="3109"/>
                    </a:cubicBezTo>
                    <a:cubicBezTo>
                      <a:pt x="3084" y="3109"/>
                      <a:pt x="3786" y="2733"/>
                      <a:pt x="4172" y="2058"/>
                    </a:cubicBezTo>
                    <a:cubicBezTo>
                      <a:pt x="4534" y="1420"/>
                      <a:pt x="4534" y="639"/>
                      <a:pt x="4172" y="1"/>
                    </a:cubicBez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2"/>
              <p:cNvSpPr/>
              <p:nvPr/>
            </p:nvSpPr>
            <p:spPr>
              <a:xfrm flipH="1">
                <a:off x="6902725" y="2710739"/>
                <a:ext cx="81335" cy="80099"/>
              </a:xfrm>
              <a:custGeom>
                <a:avLst/>
                <a:gdLst/>
                <a:ahLst/>
                <a:cxnLst/>
                <a:rect l="l" t="t" r="r" b="b"/>
                <a:pathLst>
                  <a:path w="658" h="648" fill="none" extrusionOk="0">
                    <a:moveTo>
                      <a:pt x="657" y="324"/>
                    </a:moveTo>
                    <a:cubicBezTo>
                      <a:pt x="657" y="505"/>
                      <a:pt x="505" y="648"/>
                      <a:pt x="333" y="648"/>
                    </a:cubicBezTo>
                    <a:cubicBezTo>
                      <a:pt x="153" y="648"/>
                      <a:pt x="0" y="505"/>
                      <a:pt x="0" y="324"/>
                    </a:cubicBezTo>
                    <a:cubicBezTo>
                      <a:pt x="0" y="143"/>
                      <a:pt x="153" y="0"/>
                      <a:pt x="333" y="0"/>
                    </a:cubicBezTo>
                    <a:cubicBezTo>
                      <a:pt x="505" y="0"/>
                      <a:pt x="657" y="143"/>
                      <a:pt x="657" y="32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2"/>
              <p:cNvSpPr/>
              <p:nvPr/>
            </p:nvSpPr>
            <p:spPr>
              <a:xfrm flipH="1">
                <a:off x="6821513" y="2710739"/>
                <a:ext cx="37825" cy="36589"/>
              </a:xfrm>
              <a:custGeom>
                <a:avLst/>
                <a:gdLst/>
                <a:ahLst/>
                <a:cxnLst/>
                <a:rect l="l" t="t" r="r" b="b"/>
                <a:pathLst>
                  <a:path w="306" h="296" fill="none" extrusionOk="0">
                    <a:moveTo>
                      <a:pt x="306" y="143"/>
                    </a:moveTo>
                    <a:cubicBezTo>
                      <a:pt x="306" y="229"/>
                      <a:pt x="239" y="296"/>
                      <a:pt x="153" y="296"/>
                    </a:cubicBezTo>
                    <a:cubicBezTo>
                      <a:pt x="67" y="296"/>
                      <a:pt x="1" y="229"/>
                      <a:pt x="1" y="143"/>
                    </a:cubicBezTo>
                    <a:cubicBezTo>
                      <a:pt x="1" y="67"/>
                      <a:pt x="67" y="0"/>
                      <a:pt x="153" y="0"/>
                    </a:cubicBezTo>
                    <a:cubicBezTo>
                      <a:pt x="239" y="0"/>
                      <a:pt x="306" y="67"/>
                      <a:pt x="306" y="1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2"/>
              <p:cNvSpPr/>
              <p:nvPr/>
            </p:nvSpPr>
            <p:spPr>
              <a:xfrm flipH="1">
                <a:off x="6995803" y="2813088"/>
                <a:ext cx="47219" cy="47219"/>
              </a:xfrm>
              <a:custGeom>
                <a:avLst/>
                <a:gdLst/>
                <a:ahLst/>
                <a:cxnLst/>
                <a:rect l="l" t="t" r="r" b="b"/>
                <a:pathLst>
                  <a:path w="382" h="382" fill="none" extrusionOk="0">
                    <a:moveTo>
                      <a:pt x="382" y="191"/>
                    </a:moveTo>
                    <a:cubicBezTo>
                      <a:pt x="382" y="296"/>
                      <a:pt x="296" y="382"/>
                      <a:pt x="191" y="382"/>
                    </a:cubicBezTo>
                    <a:cubicBezTo>
                      <a:pt x="87" y="382"/>
                      <a:pt x="1" y="296"/>
                      <a:pt x="1" y="191"/>
                    </a:cubicBezTo>
                    <a:cubicBezTo>
                      <a:pt x="1" y="87"/>
                      <a:pt x="87" y="1"/>
                      <a:pt x="191" y="1"/>
                    </a:cubicBezTo>
                    <a:lnTo>
                      <a:pt x="191" y="1"/>
                    </a:lnTo>
                    <a:cubicBezTo>
                      <a:pt x="296" y="1"/>
                      <a:pt x="382" y="87"/>
                      <a:pt x="382" y="191"/>
                    </a:cubicBezTo>
                    <a:lnTo>
                      <a:pt x="382" y="191"/>
                    </a:ln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2"/>
              <p:cNvSpPr/>
              <p:nvPr/>
            </p:nvSpPr>
            <p:spPr>
              <a:xfrm flipH="1">
                <a:off x="6796791" y="2249180"/>
                <a:ext cx="252041" cy="148456"/>
              </a:xfrm>
              <a:custGeom>
                <a:avLst/>
                <a:gdLst/>
                <a:ahLst/>
                <a:cxnLst/>
                <a:rect l="l" t="t" r="r" b="b"/>
                <a:pathLst>
                  <a:path w="2039" h="1201" extrusionOk="0">
                    <a:moveTo>
                      <a:pt x="0" y="1"/>
                    </a:moveTo>
                    <a:lnTo>
                      <a:pt x="0" y="1201"/>
                    </a:lnTo>
                    <a:lnTo>
                      <a:pt x="2039" y="1201"/>
                    </a:lnTo>
                    <a:lnTo>
                      <a:pt x="2039" y="1"/>
                    </a:lnTo>
                    <a:close/>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1" name="Google Shape;1831;p72"/>
            <p:cNvGrpSpPr/>
            <p:nvPr/>
          </p:nvGrpSpPr>
          <p:grpSpPr>
            <a:xfrm rot="10800000" flipH="1">
              <a:off x="8385405" y="3366066"/>
              <a:ext cx="490090" cy="1237938"/>
              <a:chOff x="6907050" y="3762000"/>
              <a:chExt cx="165750" cy="418675"/>
            </a:xfrm>
          </p:grpSpPr>
          <p:sp>
            <p:nvSpPr>
              <p:cNvPr id="1832" name="Google Shape;1832;p72"/>
              <p:cNvSpPr/>
              <p:nvPr/>
            </p:nvSpPr>
            <p:spPr>
              <a:xfrm>
                <a:off x="6907050" y="3762000"/>
                <a:ext cx="157425" cy="418675"/>
              </a:xfrm>
              <a:custGeom>
                <a:avLst/>
                <a:gdLst/>
                <a:ahLst/>
                <a:cxnLst/>
                <a:rect l="l" t="t" r="r" b="b"/>
                <a:pathLst>
                  <a:path w="6297" h="16747" extrusionOk="0">
                    <a:moveTo>
                      <a:pt x="592" y="0"/>
                    </a:moveTo>
                    <a:cubicBezTo>
                      <a:pt x="490" y="0"/>
                      <a:pt x="395" y="71"/>
                      <a:pt x="372" y="182"/>
                    </a:cubicBezTo>
                    <a:cubicBezTo>
                      <a:pt x="353" y="248"/>
                      <a:pt x="10" y="1772"/>
                      <a:pt x="1772" y="3534"/>
                    </a:cubicBezTo>
                    <a:cubicBezTo>
                      <a:pt x="2305" y="4039"/>
                      <a:pt x="2858" y="4515"/>
                      <a:pt x="3439" y="4963"/>
                    </a:cubicBezTo>
                    <a:cubicBezTo>
                      <a:pt x="4715" y="5973"/>
                      <a:pt x="5820" y="6859"/>
                      <a:pt x="5820" y="8021"/>
                    </a:cubicBezTo>
                    <a:cubicBezTo>
                      <a:pt x="5820" y="9716"/>
                      <a:pt x="3067" y="11678"/>
                      <a:pt x="3048" y="11697"/>
                    </a:cubicBezTo>
                    <a:cubicBezTo>
                      <a:pt x="2924" y="11773"/>
                      <a:pt x="0" y="13698"/>
                      <a:pt x="467" y="16545"/>
                    </a:cubicBezTo>
                    <a:cubicBezTo>
                      <a:pt x="485" y="16663"/>
                      <a:pt x="572" y="16746"/>
                      <a:pt x="686" y="16746"/>
                    </a:cubicBezTo>
                    <a:cubicBezTo>
                      <a:pt x="693" y="16746"/>
                      <a:pt x="699" y="16746"/>
                      <a:pt x="705" y="16745"/>
                    </a:cubicBezTo>
                    <a:lnTo>
                      <a:pt x="743" y="16745"/>
                    </a:lnTo>
                    <a:cubicBezTo>
                      <a:pt x="876" y="16726"/>
                      <a:pt x="962" y="16603"/>
                      <a:pt x="943" y="16469"/>
                    </a:cubicBezTo>
                    <a:cubicBezTo>
                      <a:pt x="524" y="13936"/>
                      <a:pt x="3286" y="12116"/>
                      <a:pt x="3324" y="12088"/>
                    </a:cubicBezTo>
                    <a:cubicBezTo>
                      <a:pt x="3439" y="12002"/>
                      <a:pt x="6296" y="9964"/>
                      <a:pt x="6296" y="8021"/>
                    </a:cubicBezTo>
                    <a:cubicBezTo>
                      <a:pt x="6296" y="6630"/>
                      <a:pt x="5058" y="5639"/>
                      <a:pt x="3734" y="4592"/>
                    </a:cubicBezTo>
                    <a:cubicBezTo>
                      <a:pt x="3172" y="4153"/>
                      <a:pt x="2629" y="3687"/>
                      <a:pt x="2105" y="3191"/>
                    </a:cubicBezTo>
                    <a:cubicBezTo>
                      <a:pt x="553" y="1639"/>
                      <a:pt x="819" y="353"/>
                      <a:pt x="829" y="286"/>
                    </a:cubicBezTo>
                    <a:cubicBezTo>
                      <a:pt x="857" y="163"/>
                      <a:pt x="781" y="39"/>
                      <a:pt x="657" y="10"/>
                    </a:cubicBezTo>
                    <a:cubicBezTo>
                      <a:pt x="636" y="3"/>
                      <a:pt x="614" y="0"/>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2"/>
              <p:cNvSpPr/>
              <p:nvPr/>
            </p:nvSpPr>
            <p:spPr>
              <a:xfrm>
                <a:off x="6915375" y="3762100"/>
                <a:ext cx="157425" cy="418550"/>
              </a:xfrm>
              <a:custGeom>
                <a:avLst/>
                <a:gdLst/>
                <a:ahLst/>
                <a:cxnLst/>
                <a:rect l="l" t="t" r="r" b="b"/>
                <a:pathLst>
                  <a:path w="6297" h="16742" extrusionOk="0">
                    <a:moveTo>
                      <a:pt x="5695" y="0"/>
                    </a:moveTo>
                    <a:cubicBezTo>
                      <a:pt x="5677" y="0"/>
                      <a:pt x="5658" y="2"/>
                      <a:pt x="5639" y="6"/>
                    </a:cubicBezTo>
                    <a:cubicBezTo>
                      <a:pt x="5516" y="35"/>
                      <a:pt x="5430" y="159"/>
                      <a:pt x="5458" y="292"/>
                    </a:cubicBezTo>
                    <a:cubicBezTo>
                      <a:pt x="5477" y="339"/>
                      <a:pt x="5744" y="1635"/>
                      <a:pt x="4182" y="3187"/>
                    </a:cubicBezTo>
                    <a:cubicBezTo>
                      <a:pt x="3668" y="3683"/>
                      <a:pt x="3125" y="4149"/>
                      <a:pt x="2563" y="4588"/>
                    </a:cubicBezTo>
                    <a:cubicBezTo>
                      <a:pt x="1239" y="5635"/>
                      <a:pt x="1" y="6626"/>
                      <a:pt x="1" y="8026"/>
                    </a:cubicBezTo>
                    <a:cubicBezTo>
                      <a:pt x="1" y="9960"/>
                      <a:pt x="2858" y="12008"/>
                      <a:pt x="2982" y="12093"/>
                    </a:cubicBezTo>
                    <a:cubicBezTo>
                      <a:pt x="3020" y="12112"/>
                      <a:pt x="5782" y="13932"/>
                      <a:pt x="5363" y="16475"/>
                    </a:cubicBezTo>
                    <a:cubicBezTo>
                      <a:pt x="5344" y="16599"/>
                      <a:pt x="5430" y="16722"/>
                      <a:pt x="5563" y="16741"/>
                    </a:cubicBezTo>
                    <a:lnTo>
                      <a:pt x="5601" y="16741"/>
                    </a:lnTo>
                    <a:cubicBezTo>
                      <a:pt x="5716" y="16741"/>
                      <a:pt x="5811" y="16656"/>
                      <a:pt x="5830" y="16551"/>
                    </a:cubicBezTo>
                    <a:cubicBezTo>
                      <a:pt x="6297" y="13694"/>
                      <a:pt x="3372" y="11769"/>
                      <a:pt x="3249" y="11703"/>
                    </a:cubicBezTo>
                    <a:cubicBezTo>
                      <a:pt x="3220" y="11684"/>
                      <a:pt x="477" y="9712"/>
                      <a:pt x="477" y="8026"/>
                    </a:cubicBezTo>
                    <a:cubicBezTo>
                      <a:pt x="477" y="6855"/>
                      <a:pt x="1572" y="5978"/>
                      <a:pt x="2858" y="4959"/>
                    </a:cubicBezTo>
                    <a:cubicBezTo>
                      <a:pt x="3439" y="4511"/>
                      <a:pt x="3992" y="4035"/>
                      <a:pt x="4525" y="3530"/>
                    </a:cubicBezTo>
                    <a:cubicBezTo>
                      <a:pt x="6287" y="1768"/>
                      <a:pt x="5944" y="244"/>
                      <a:pt x="5925" y="178"/>
                    </a:cubicBezTo>
                    <a:cubicBezTo>
                      <a:pt x="5901" y="71"/>
                      <a:pt x="5806" y="0"/>
                      <a:pt x="5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2"/>
              <p:cNvSpPr/>
              <p:nvPr/>
            </p:nvSpPr>
            <p:spPr>
              <a:xfrm>
                <a:off x="6922750" y="3786300"/>
                <a:ext cx="135775" cy="5975"/>
              </a:xfrm>
              <a:custGeom>
                <a:avLst/>
                <a:gdLst/>
                <a:ahLst/>
                <a:cxnLst/>
                <a:rect l="l" t="t" r="r" b="b"/>
                <a:pathLst>
                  <a:path w="5431" h="239" extrusionOk="0">
                    <a:moveTo>
                      <a:pt x="125" y="0"/>
                    </a:moveTo>
                    <a:cubicBezTo>
                      <a:pt x="58" y="0"/>
                      <a:pt x="1" y="48"/>
                      <a:pt x="1" y="114"/>
                    </a:cubicBezTo>
                    <a:cubicBezTo>
                      <a:pt x="1" y="181"/>
                      <a:pt x="58" y="238"/>
                      <a:pt x="125" y="238"/>
                    </a:cubicBezTo>
                    <a:lnTo>
                      <a:pt x="5316" y="238"/>
                    </a:lnTo>
                    <a:cubicBezTo>
                      <a:pt x="5382" y="238"/>
                      <a:pt x="5430" y="181"/>
                      <a:pt x="5430" y="114"/>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2"/>
              <p:cNvSpPr/>
              <p:nvPr/>
            </p:nvSpPr>
            <p:spPr>
              <a:xfrm>
                <a:off x="6922750" y="3800100"/>
                <a:ext cx="135775" cy="5975"/>
              </a:xfrm>
              <a:custGeom>
                <a:avLst/>
                <a:gdLst/>
                <a:ahLst/>
                <a:cxnLst/>
                <a:rect l="l" t="t" r="r" b="b"/>
                <a:pathLst>
                  <a:path w="5431" h="239" extrusionOk="0">
                    <a:moveTo>
                      <a:pt x="125" y="1"/>
                    </a:moveTo>
                    <a:cubicBezTo>
                      <a:pt x="58" y="1"/>
                      <a:pt x="1" y="48"/>
                      <a:pt x="1" y="115"/>
                    </a:cubicBezTo>
                    <a:cubicBezTo>
                      <a:pt x="1" y="182"/>
                      <a:pt x="58" y="239"/>
                      <a:pt x="125" y="239"/>
                    </a:cubicBezTo>
                    <a:lnTo>
                      <a:pt x="5316" y="239"/>
                    </a:lnTo>
                    <a:cubicBezTo>
                      <a:pt x="5382" y="239"/>
                      <a:pt x="5430" y="182"/>
                      <a:pt x="5430" y="115"/>
                    </a:cubicBezTo>
                    <a:cubicBezTo>
                      <a:pt x="5430" y="48"/>
                      <a:pt x="5382" y="1"/>
                      <a:pt x="5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2"/>
              <p:cNvSpPr/>
              <p:nvPr/>
            </p:nvSpPr>
            <p:spPr>
              <a:xfrm>
                <a:off x="6930150" y="3813675"/>
                <a:ext cx="120975" cy="5975"/>
              </a:xfrm>
              <a:custGeom>
                <a:avLst/>
                <a:gdLst/>
                <a:ahLst/>
                <a:cxnLst/>
                <a:rect l="l" t="t" r="r" b="b"/>
                <a:pathLst>
                  <a:path w="4839" h="239" extrusionOk="0">
                    <a:moveTo>
                      <a:pt x="124" y="1"/>
                    </a:moveTo>
                    <a:cubicBezTo>
                      <a:pt x="57" y="1"/>
                      <a:pt x="0" y="58"/>
                      <a:pt x="0" y="124"/>
                    </a:cubicBezTo>
                    <a:cubicBezTo>
                      <a:pt x="0" y="191"/>
                      <a:pt x="57" y="239"/>
                      <a:pt x="124" y="239"/>
                    </a:cubicBezTo>
                    <a:lnTo>
                      <a:pt x="4724" y="239"/>
                    </a:lnTo>
                    <a:cubicBezTo>
                      <a:pt x="4791" y="239"/>
                      <a:pt x="4839" y="191"/>
                      <a:pt x="4839" y="124"/>
                    </a:cubicBezTo>
                    <a:cubicBezTo>
                      <a:pt x="4839" y="58"/>
                      <a:pt x="4791" y="1"/>
                      <a:pt x="4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2"/>
              <p:cNvSpPr/>
              <p:nvPr/>
            </p:nvSpPr>
            <p:spPr>
              <a:xfrm>
                <a:off x="6941325" y="3827475"/>
                <a:ext cx="98850" cy="6000"/>
              </a:xfrm>
              <a:custGeom>
                <a:avLst/>
                <a:gdLst/>
                <a:ahLst/>
                <a:cxnLst/>
                <a:rect l="l" t="t" r="r" b="b"/>
                <a:pathLst>
                  <a:path w="3954" h="240" extrusionOk="0">
                    <a:moveTo>
                      <a:pt x="115" y="1"/>
                    </a:moveTo>
                    <a:cubicBezTo>
                      <a:pt x="48" y="1"/>
                      <a:pt x="1" y="58"/>
                      <a:pt x="1" y="125"/>
                    </a:cubicBezTo>
                    <a:cubicBezTo>
                      <a:pt x="1" y="191"/>
                      <a:pt x="48" y="239"/>
                      <a:pt x="115" y="239"/>
                    </a:cubicBezTo>
                    <a:lnTo>
                      <a:pt x="3830" y="239"/>
                    </a:lnTo>
                    <a:cubicBezTo>
                      <a:pt x="3896" y="239"/>
                      <a:pt x="3954" y="191"/>
                      <a:pt x="3954" y="125"/>
                    </a:cubicBezTo>
                    <a:cubicBezTo>
                      <a:pt x="3954" y="58"/>
                      <a:pt x="3896" y="1"/>
                      <a:pt x="3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2"/>
              <p:cNvSpPr/>
              <p:nvPr/>
            </p:nvSpPr>
            <p:spPr>
              <a:xfrm>
                <a:off x="6922750" y="4151100"/>
                <a:ext cx="135775" cy="5975"/>
              </a:xfrm>
              <a:custGeom>
                <a:avLst/>
                <a:gdLst/>
                <a:ahLst/>
                <a:cxnLst/>
                <a:rect l="l" t="t" r="r" b="b"/>
                <a:pathLst>
                  <a:path w="5431" h="239" extrusionOk="0">
                    <a:moveTo>
                      <a:pt x="125" y="0"/>
                    </a:moveTo>
                    <a:cubicBezTo>
                      <a:pt x="58" y="0"/>
                      <a:pt x="1" y="58"/>
                      <a:pt x="1" y="124"/>
                    </a:cubicBezTo>
                    <a:cubicBezTo>
                      <a:pt x="1" y="191"/>
                      <a:pt x="58" y="239"/>
                      <a:pt x="125" y="239"/>
                    </a:cubicBezTo>
                    <a:lnTo>
                      <a:pt x="5316" y="239"/>
                    </a:lnTo>
                    <a:cubicBezTo>
                      <a:pt x="5382" y="239"/>
                      <a:pt x="5430" y="191"/>
                      <a:pt x="5430" y="124"/>
                    </a:cubicBezTo>
                    <a:cubicBezTo>
                      <a:pt x="5430" y="5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2"/>
              <p:cNvSpPr/>
              <p:nvPr/>
            </p:nvSpPr>
            <p:spPr>
              <a:xfrm>
                <a:off x="6922750" y="4137525"/>
                <a:ext cx="135775" cy="5975"/>
              </a:xfrm>
              <a:custGeom>
                <a:avLst/>
                <a:gdLst/>
                <a:ahLst/>
                <a:cxnLst/>
                <a:rect l="l" t="t" r="r" b="b"/>
                <a:pathLst>
                  <a:path w="5431" h="239" extrusionOk="0">
                    <a:moveTo>
                      <a:pt x="125" y="0"/>
                    </a:moveTo>
                    <a:cubicBezTo>
                      <a:pt x="58" y="0"/>
                      <a:pt x="1" y="48"/>
                      <a:pt x="1" y="115"/>
                    </a:cubicBezTo>
                    <a:cubicBezTo>
                      <a:pt x="1" y="181"/>
                      <a:pt x="58" y="239"/>
                      <a:pt x="125" y="239"/>
                    </a:cubicBezTo>
                    <a:lnTo>
                      <a:pt x="5316" y="239"/>
                    </a:lnTo>
                    <a:cubicBezTo>
                      <a:pt x="5382" y="239"/>
                      <a:pt x="5430" y="181"/>
                      <a:pt x="5430" y="115"/>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2"/>
              <p:cNvSpPr/>
              <p:nvPr/>
            </p:nvSpPr>
            <p:spPr>
              <a:xfrm>
                <a:off x="6930150" y="4123725"/>
                <a:ext cx="120975" cy="5975"/>
              </a:xfrm>
              <a:custGeom>
                <a:avLst/>
                <a:gdLst/>
                <a:ahLst/>
                <a:cxnLst/>
                <a:rect l="l" t="t" r="r" b="b"/>
                <a:pathLst>
                  <a:path w="4839" h="239" extrusionOk="0">
                    <a:moveTo>
                      <a:pt x="124" y="0"/>
                    </a:moveTo>
                    <a:cubicBezTo>
                      <a:pt x="57" y="0"/>
                      <a:pt x="0" y="48"/>
                      <a:pt x="0" y="114"/>
                    </a:cubicBezTo>
                    <a:cubicBezTo>
                      <a:pt x="0" y="181"/>
                      <a:pt x="57" y="238"/>
                      <a:pt x="124" y="238"/>
                    </a:cubicBezTo>
                    <a:lnTo>
                      <a:pt x="4724" y="238"/>
                    </a:lnTo>
                    <a:cubicBezTo>
                      <a:pt x="4791" y="238"/>
                      <a:pt x="4839" y="181"/>
                      <a:pt x="4839" y="114"/>
                    </a:cubicBezTo>
                    <a:cubicBezTo>
                      <a:pt x="4839" y="48"/>
                      <a:pt x="4791" y="0"/>
                      <a:pt x="4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2"/>
              <p:cNvSpPr/>
              <p:nvPr/>
            </p:nvSpPr>
            <p:spPr>
              <a:xfrm>
                <a:off x="6941325" y="4109900"/>
                <a:ext cx="98850" cy="5975"/>
              </a:xfrm>
              <a:custGeom>
                <a:avLst/>
                <a:gdLst/>
                <a:ahLst/>
                <a:cxnLst/>
                <a:rect l="l" t="t" r="r" b="b"/>
                <a:pathLst>
                  <a:path w="3954" h="239" extrusionOk="0">
                    <a:moveTo>
                      <a:pt x="115" y="1"/>
                    </a:moveTo>
                    <a:cubicBezTo>
                      <a:pt x="48" y="1"/>
                      <a:pt x="1" y="58"/>
                      <a:pt x="1" y="115"/>
                    </a:cubicBezTo>
                    <a:cubicBezTo>
                      <a:pt x="1" y="182"/>
                      <a:pt x="48" y="239"/>
                      <a:pt x="115" y="239"/>
                    </a:cubicBezTo>
                    <a:lnTo>
                      <a:pt x="3830" y="239"/>
                    </a:lnTo>
                    <a:cubicBezTo>
                      <a:pt x="3896" y="239"/>
                      <a:pt x="3954" y="182"/>
                      <a:pt x="3954" y="115"/>
                    </a:cubicBezTo>
                    <a:cubicBezTo>
                      <a:pt x="3954" y="58"/>
                      <a:pt x="3896" y="1"/>
                      <a:pt x="3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2"/>
              <p:cNvSpPr/>
              <p:nvPr/>
            </p:nvSpPr>
            <p:spPr>
              <a:xfrm>
                <a:off x="6922750" y="3938925"/>
                <a:ext cx="135775" cy="5975"/>
              </a:xfrm>
              <a:custGeom>
                <a:avLst/>
                <a:gdLst/>
                <a:ahLst/>
                <a:cxnLst/>
                <a:rect l="l" t="t" r="r" b="b"/>
                <a:pathLst>
                  <a:path w="5431" h="239" extrusionOk="0">
                    <a:moveTo>
                      <a:pt x="125" y="1"/>
                    </a:moveTo>
                    <a:cubicBezTo>
                      <a:pt x="58" y="1"/>
                      <a:pt x="1" y="58"/>
                      <a:pt x="1" y="115"/>
                    </a:cubicBezTo>
                    <a:cubicBezTo>
                      <a:pt x="1" y="182"/>
                      <a:pt x="58" y="239"/>
                      <a:pt x="125" y="239"/>
                    </a:cubicBezTo>
                    <a:lnTo>
                      <a:pt x="5316" y="239"/>
                    </a:lnTo>
                    <a:cubicBezTo>
                      <a:pt x="5382" y="239"/>
                      <a:pt x="5430" y="182"/>
                      <a:pt x="5430" y="115"/>
                    </a:cubicBezTo>
                    <a:cubicBezTo>
                      <a:pt x="5430" y="58"/>
                      <a:pt x="5382" y="1"/>
                      <a:pt x="5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2"/>
              <p:cNvSpPr/>
              <p:nvPr/>
            </p:nvSpPr>
            <p:spPr>
              <a:xfrm>
                <a:off x="6922750" y="3952275"/>
                <a:ext cx="135775" cy="5975"/>
              </a:xfrm>
              <a:custGeom>
                <a:avLst/>
                <a:gdLst/>
                <a:ahLst/>
                <a:cxnLst/>
                <a:rect l="l" t="t" r="r" b="b"/>
                <a:pathLst>
                  <a:path w="5431" h="239" extrusionOk="0">
                    <a:moveTo>
                      <a:pt x="125" y="0"/>
                    </a:moveTo>
                    <a:cubicBezTo>
                      <a:pt x="58" y="0"/>
                      <a:pt x="1" y="48"/>
                      <a:pt x="1" y="114"/>
                    </a:cubicBezTo>
                    <a:cubicBezTo>
                      <a:pt x="1" y="181"/>
                      <a:pt x="58" y="238"/>
                      <a:pt x="125" y="238"/>
                    </a:cubicBezTo>
                    <a:lnTo>
                      <a:pt x="5316" y="238"/>
                    </a:lnTo>
                    <a:cubicBezTo>
                      <a:pt x="5382" y="238"/>
                      <a:pt x="5430" y="181"/>
                      <a:pt x="5430" y="114"/>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2"/>
              <p:cNvSpPr/>
              <p:nvPr/>
            </p:nvSpPr>
            <p:spPr>
              <a:xfrm>
                <a:off x="6920625" y="3965350"/>
                <a:ext cx="140275" cy="6000"/>
              </a:xfrm>
              <a:custGeom>
                <a:avLst/>
                <a:gdLst/>
                <a:ahLst/>
                <a:cxnLst/>
                <a:rect l="l" t="t" r="r" b="b"/>
                <a:pathLst>
                  <a:path w="5611" h="240" extrusionOk="0">
                    <a:moveTo>
                      <a:pt x="114" y="1"/>
                    </a:moveTo>
                    <a:cubicBezTo>
                      <a:pt x="57" y="1"/>
                      <a:pt x="0" y="58"/>
                      <a:pt x="0" y="125"/>
                    </a:cubicBezTo>
                    <a:cubicBezTo>
                      <a:pt x="0" y="182"/>
                      <a:pt x="57" y="239"/>
                      <a:pt x="114" y="239"/>
                    </a:cubicBezTo>
                    <a:lnTo>
                      <a:pt x="5486" y="239"/>
                    </a:lnTo>
                    <a:cubicBezTo>
                      <a:pt x="5553" y="239"/>
                      <a:pt x="5610" y="182"/>
                      <a:pt x="5610" y="125"/>
                    </a:cubicBezTo>
                    <a:cubicBezTo>
                      <a:pt x="5610" y="58"/>
                      <a:pt x="5553" y="1"/>
                      <a:pt x="5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2"/>
              <p:cNvSpPr/>
              <p:nvPr/>
            </p:nvSpPr>
            <p:spPr>
              <a:xfrm>
                <a:off x="6923475" y="3978700"/>
                <a:ext cx="134325" cy="5975"/>
              </a:xfrm>
              <a:custGeom>
                <a:avLst/>
                <a:gdLst/>
                <a:ahLst/>
                <a:cxnLst/>
                <a:rect l="l" t="t" r="r" b="b"/>
                <a:pathLst>
                  <a:path w="5373" h="239" extrusionOk="0">
                    <a:moveTo>
                      <a:pt x="124" y="0"/>
                    </a:moveTo>
                    <a:cubicBezTo>
                      <a:pt x="58" y="0"/>
                      <a:pt x="0" y="57"/>
                      <a:pt x="0" y="124"/>
                    </a:cubicBezTo>
                    <a:cubicBezTo>
                      <a:pt x="0" y="191"/>
                      <a:pt x="58" y="238"/>
                      <a:pt x="124" y="238"/>
                    </a:cubicBezTo>
                    <a:lnTo>
                      <a:pt x="5258" y="238"/>
                    </a:lnTo>
                    <a:cubicBezTo>
                      <a:pt x="5325" y="238"/>
                      <a:pt x="5372" y="191"/>
                      <a:pt x="5372" y="124"/>
                    </a:cubicBezTo>
                    <a:cubicBezTo>
                      <a:pt x="5372" y="57"/>
                      <a:pt x="5325" y="0"/>
                      <a:pt x="5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2"/>
              <p:cNvSpPr/>
              <p:nvPr/>
            </p:nvSpPr>
            <p:spPr>
              <a:xfrm>
                <a:off x="6928950" y="3992275"/>
                <a:ext cx="123600" cy="5975"/>
              </a:xfrm>
              <a:custGeom>
                <a:avLst/>
                <a:gdLst/>
                <a:ahLst/>
                <a:cxnLst/>
                <a:rect l="l" t="t" r="r" b="b"/>
                <a:pathLst>
                  <a:path w="4944" h="239" extrusionOk="0">
                    <a:moveTo>
                      <a:pt x="124" y="0"/>
                    </a:moveTo>
                    <a:cubicBezTo>
                      <a:pt x="58" y="0"/>
                      <a:pt x="0" y="48"/>
                      <a:pt x="0" y="115"/>
                    </a:cubicBezTo>
                    <a:cubicBezTo>
                      <a:pt x="0" y="181"/>
                      <a:pt x="58" y="238"/>
                      <a:pt x="124" y="238"/>
                    </a:cubicBezTo>
                    <a:lnTo>
                      <a:pt x="4820" y="238"/>
                    </a:lnTo>
                    <a:cubicBezTo>
                      <a:pt x="4887" y="238"/>
                      <a:pt x="4944" y="181"/>
                      <a:pt x="4944" y="115"/>
                    </a:cubicBezTo>
                    <a:cubicBezTo>
                      <a:pt x="4944" y="48"/>
                      <a:pt x="4887" y="0"/>
                      <a:pt x="4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0">
          <a:extLst>
            <a:ext uri="{FF2B5EF4-FFF2-40B4-BE49-F238E27FC236}">
              <a16:creationId xmlns:a16="http://schemas.microsoft.com/office/drawing/2014/main" id="{F5001CA7-8A34-C944-2815-DB37D30E69CD}"/>
            </a:ext>
          </a:extLst>
        </p:cNvPr>
        <p:cNvGrpSpPr/>
        <p:nvPr/>
      </p:nvGrpSpPr>
      <p:grpSpPr>
        <a:xfrm>
          <a:off x="0" y="0"/>
          <a:ext cx="0" cy="0"/>
          <a:chOff x="0" y="0"/>
          <a:chExt cx="0" cy="0"/>
        </a:xfrm>
      </p:grpSpPr>
      <p:sp>
        <p:nvSpPr>
          <p:cNvPr id="811" name="Google Shape;811;p47">
            <a:extLst>
              <a:ext uri="{FF2B5EF4-FFF2-40B4-BE49-F238E27FC236}">
                <a16:creationId xmlns:a16="http://schemas.microsoft.com/office/drawing/2014/main" id="{0882EB3F-681F-AB5C-E580-6AE91AEF173D}"/>
              </a:ext>
            </a:extLst>
          </p:cNvPr>
          <p:cNvSpPr txBox="1">
            <a:spLocks noGrp="1"/>
          </p:cNvSpPr>
          <p:nvPr>
            <p:ph type="title"/>
          </p:nvPr>
        </p:nvSpPr>
        <p:spPr>
          <a:xfrm>
            <a:off x="720000" y="28850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solidFill>
                  <a:srgbClr val="2A2A2A"/>
                </a:solidFill>
                <a:effectLst/>
                <a:latin typeface="DM Sans" pitchFamily="2" charset="77"/>
              </a:rPr>
              <a:t>Cos’è la</a:t>
            </a:r>
            <a:r>
              <a:rPr lang="it-IT">
                <a:solidFill>
                  <a:srgbClr val="2A2A2A"/>
                </a:solidFill>
                <a:latin typeface="DM Sans" pitchFamily="2" charset="77"/>
              </a:rPr>
              <a:t> </a:t>
            </a:r>
            <a:r>
              <a:rPr lang="it-IT">
                <a:solidFill>
                  <a:srgbClr val="2A2A2A"/>
                </a:solidFill>
                <a:effectLst/>
                <a:latin typeface="DM Sans" pitchFamily="2" charset="77"/>
              </a:rPr>
              <a:t>classificazione tassonomica ?</a:t>
            </a:r>
            <a:br>
              <a:rPr lang="it-IT">
                <a:solidFill>
                  <a:srgbClr val="2A2A2A"/>
                </a:solidFill>
                <a:effectLst/>
                <a:latin typeface="DM Sans" pitchFamily="2" charset="77"/>
              </a:rPr>
            </a:br>
            <a:endParaRPr lang="it-IT">
              <a:latin typeface="DM Sans" pitchFamily="2" charset="77"/>
            </a:endParaRPr>
          </a:p>
        </p:txBody>
      </p:sp>
      <p:sp>
        <p:nvSpPr>
          <p:cNvPr id="12" name="Google Shape;696;p45">
            <a:extLst>
              <a:ext uri="{FF2B5EF4-FFF2-40B4-BE49-F238E27FC236}">
                <a16:creationId xmlns:a16="http://schemas.microsoft.com/office/drawing/2014/main" id="{88635A64-5022-E8DF-0A7B-7B3FAC969D87}"/>
              </a:ext>
            </a:extLst>
          </p:cNvPr>
          <p:cNvSpPr txBox="1">
            <a:spLocks noGrp="1"/>
          </p:cNvSpPr>
          <p:nvPr>
            <p:ph type="subTitle" idx="1"/>
          </p:nvPr>
        </p:nvSpPr>
        <p:spPr>
          <a:xfrm>
            <a:off x="720000" y="1222642"/>
            <a:ext cx="3964889" cy="901510"/>
          </a:xfrm>
          <a:prstGeom prst="rect">
            <a:avLst/>
          </a:prstGeom>
        </p:spPr>
        <p:txBody>
          <a:bodyPr spcFirstLastPara="1" wrap="square" lIns="91425" tIns="91425" rIns="91425" bIns="91425" anchor="t" anchorCtr="0">
            <a:noAutofit/>
          </a:bodyPr>
          <a:lstStyle/>
          <a:p>
            <a:pPr marL="285750" indent="-285750" algn="just">
              <a:buFont typeface="Arial" panose="020B0604020202020204" pitchFamily="34" charset="0"/>
              <a:buChar char="•"/>
            </a:pPr>
            <a:r>
              <a:rPr lang="it-IT" b="0" i="0" u="none" strike="noStrike">
                <a:solidFill>
                  <a:srgbClr val="0D0D0D"/>
                </a:solidFill>
                <a:effectLst/>
                <a:latin typeface="DM Sans" pitchFamily="2" charset="77"/>
              </a:rPr>
              <a:t>La classificazione tassonomica è un sistema usato in biologia per organizzare e </a:t>
            </a:r>
            <a:r>
              <a:rPr lang="it-IT" b="1" i="0" u="none" strike="noStrike">
                <a:solidFill>
                  <a:srgbClr val="0D0D0D"/>
                </a:solidFill>
                <a:effectLst/>
                <a:latin typeface="DM Sans" pitchFamily="2" charset="77"/>
              </a:rPr>
              <a:t>categorizzare</a:t>
            </a:r>
            <a:r>
              <a:rPr lang="it-IT" b="0" i="0" u="none" strike="noStrike">
                <a:solidFill>
                  <a:srgbClr val="0D0D0D"/>
                </a:solidFill>
                <a:effectLst/>
                <a:latin typeface="DM Sans" pitchFamily="2" charset="77"/>
              </a:rPr>
              <a:t> gli organismi in una struttura gerarchica. </a:t>
            </a:r>
          </a:p>
          <a:p>
            <a:pPr marL="285750" indent="-285750" algn="just">
              <a:buFont typeface="Arial" panose="020B0604020202020204" pitchFamily="34" charset="0"/>
              <a:buChar char="•"/>
            </a:pPr>
            <a:endParaRPr lang="it-IT">
              <a:solidFill>
                <a:srgbClr val="0D0D0D"/>
              </a:solidFill>
              <a:latin typeface="DM Sans" pitchFamily="2" charset="77"/>
            </a:endParaRPr>
          </a:p>
          <a:p>
            <a:pPr marL="285750" indent="-285750" algn="just">
              <a:buFont typeface="Arial" panose="020B0604020202020204" pitchFamily="34" charset="0"/>
              <a:buChar char="•"/>
            </a:pPr>
            <a:r>
              <a:rPr lang="it-IT" b="0" i="0" u="none" strike="noStrike">
                <a:solidFill>
                  <a:srgbClr val="0D0D0D"/>
                </a:solidFill>
                <a:effectLst/>
                <a:latin typeface="DM Sans" pitchFamily="2" charset="77"/>
              </a:rPr>
              <a:t>Si basa su </a:t>
            </a:r>
            <a:r>
              <a:rPr lang="it-IT" b="1" i="0" u="none" strike="noStrike">
                <a:solidFill>
                  <a:srgbClr val="0D0D0D"/>
                </a:solidFill>
                <a:effectLst/>
                <a:latin typeface="DM Sans" pitchFamily="2" charset="77"/>
              </a:rPr>
              <a:t>relazioni evolutive</a:t>
            </a:r>
            <a:r>
              <a:rPr lang="it-IT" b="0" i="0" u="none" strike="noStrike">
                <a:solidFill>
                  <a:srgbClr val="0D0D0D"/>
                </a:solidFill>
                <a:effectLst/>
                <a:latin typeface="DM Sans" pitchFamily="2" charset="77"/>
              </a:rPr>
              <a:t>, morfologiche e genetiche per raggruppare gli organismi in taxa, come specie, generi, famiglie, ordini, classi e regni. </a:t>
            </a:r>
          </a:p>
          <a:p>
            <a:pPr marL="285750" indent="-285750" algn="just">
              <a:buFont typeface="Arial" panose="020B0604020202020204" pitchFamily="34" charset="0"/>
              <a:buChar char="•"/>
            </a:pPr>
            <a:endParaRPr lang="it-IT">
              <a:solidFill>
                <a:srgbClr val="0D0D0D"/>
              </a:solidFill>
              <a:latin typeface="DM Sans" pitchFamily="2" charset="77"/>
            </a:endParaRPr>
          </a:p>
          <a:p>
            <a:pPr marL="285750" indent="-285750" algn="just">
              <a:buFont typeface="Arial" panose="020B0604020202020204" pitchFamily="34" charset="0"/>
              <a:buChar char="•"/>
            </a:pPr>
            <a:r>
              <a:rPr lang="it-IT" b="0" i="0" u="none" strike="noStrike">
                <a:solidFill>
                  <a:srgbClr val="0D0D0D"/>
                </a:solidFill>
                <a:effectLst/>
                <a:latin typeface="DM Sans" pitchFamily="2" charset="77"/>
              </a:rPr>
              <a:t>Questo sistema aiuta a comprendere la diversità biologica e le relazioni tra differenti forme di vita.</a:t>
            </a:r>
            <a:r>
              <a:rPr lang="it-IT">
                <a:latin typeface="DM Sans" pitchFamily="2" charset="77"/>
              </a:rPr>
              <a:t> </a:t>
            </a:r>
          </a:p>
          <a:p>
            <a:pPr marL="0" indent="0" algn="just"/>
            <a:endParaRPr lang="it-IT"/>
          </a:p>
        </p:txBody>
      </p:sp>
      <p:pic>
        <p:nvPicPr>
          <p:cNvPr id="14" name="Immagine 13" descr="Immagine che contiene schermata, testo, grafica, arte&#10;&#10;Descrizione generata automaticamente">
            <a:extLst>
              <a:ext uri="{FF2B5EF4-FFF2-40B4-BE49-F238E27FC236}">
                <a16:creationId xmlns:a16="http://schemas.microsoft.com/office/drawing/2014/main" id="{F6B97462-072E-F7AC-8424-F04F45A2AD81}"/>
              </a:ext>
            </a:extLst>
          </p:cNvPr>
          <p:cNvPicPr>
            <a:picLocks noChangeAspect="1"/>
          </p:cNvPicPr>
          <p:nvPr/>
        </p:nvPicPr>
        <p:blipFill>
          <a:blip r:embed="rId3"/>
          <a:stretch>
            <a:fillRect/>
          </a:stretch>
        </p:blipFill>
        <p:spPr>
          <a:xfrm>
            <a:off x="4684888" y="1222642"/>
            <a:ext cx="4015975" cy="3533116"/>
          </a:xfrm>
          <a:prstGeom prst="rect">
            <a:avLst/>
          </a:prstGeom>
        </p:spPr>
      </p:pic>
    </p:spTree>
    <p:extLst>
      <p:ext uri="{BB962C8B-B14F-4D97-AF65-F5344CB8AC3E}">
        <p14:creationId xmlns:p14="http://schemas.microsoft.com/office/powerpoint/2010/main" val="41674574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3B613BA4-8642-191A-50AA-8E74F9549B7B}"/>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CCCF3F4F-1CE3-F48A-86ED-DECCB8F6B89E}"/>
              </a:ext>
            </a:extLst>
          </p:cNvPr>
          <p:cNvSpPr txBox="1">
            <a:spLocks noGrp="1"/>
          </p:cNvSpPr>
          <p:nvPr>
            <p:ph type="title"/>
          </p:nvPr>
        </p:nvSpPr>
        <p:spPr>
          <a:xfrm>
            <a:off x="720000" y="2857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Sviluppi futuri</a:t>
            </a:r>
            <a:endParaRPr>
              <a:latin typeface="DM Sans" pitchFamily="2" charset="77"/>
            </a:endParaRPr>
          </a:p>
        </p:txBody>
      </p:sp>
      <p:sp>
        <p:nvSpPr>
          <p:cNvPr id="2" name="Google Shape;799;p52">
            <a:extLst>
              <a:ext uri="{FF2B5EF4-FFF2-40B4-BE49-F238E27FC236}">
                <a16:creationId xmlns:a16="http://schemas.microsoft.com/office/drawing/2014/main" id="{DD935A06-7867-46D8-80C0-EDC9B82E8226}"/>
              </a:ext>
            </a:extLst>
          </p:cNvPr>
          <p:cNvSpPr txBox="1">
            <a:spLocks/>
          </p:cNvSpPr>
          <p:nvPr/>
        </p:nvSpPr>
        <p:spPr>
          <a:xfrm>
            <a:off x="1241110" y="3082375"/>
            <a:ext cx="3330890" cy="660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a:latin typeface="DM Sans" pitchFamily="2" charset="77"/>
              </a:rPr>
              <a:t>Ottimizzazione della creazione della matrice FCGR</a:t>
            </a:r>
          </a:p>
        </p:txBody>
      </p:sp>
      <p:sp>
        <p:nvSpPr>
          <p:cNvPr id="3" name="Google Shape;800;p52">
            <a:extLst>
              <a:ext uri="{FF2B5EF4-FFF2-40B4-BE49-F238E27FC236}">
                <a16:creationId xmlns:a16="http://schemas.microsoft.com/office/drawing/2014/main" id="{189F2AAE-B506-2293-D903-95FD99E0C6AD}"/>
              </a:ext>
            </a:extLst>
          </p:cNvPr>
          <p:cNvSpPr txBox="1">
            <a:spLocks/>
          </p:cNvSpPr>
          <p:nvPr/>
        </p:nvSpPr>
        <p:spPr>
          <a:xfrm>
            <a:off x="4842421" y="3082375"/>
            <a:ext cx="333089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a:solidFill>
                  <a:schemeClr val="tx1"/>
                </a:solidFill>
                <a:latin typeface="DM Sans" pitchFamily="2" charset="77"/>
              </a:rPr>
              <a:t>Esplorazione più approfondita del grafo del caos con k maggiore </a:t>
            </a:r>
          </a:p>
        </p:txBody>
      </p:sp>
      <p:sp>
        <p:nvSpPr>
          <p:cNvPr id="4" name="Google Shape;802;p52">
            <a:extLst>
              <a:ext uri="{FF2B5EF4-FFF2-40B4-BE49-F238E27FC236}">
                <a16:creationId xmlns:a16="http://schemas.microsoft.com/office/drawing/2014/main" id="{EA459D55-E64C-E8F6-4985-5CD42427FF22}"/>
              </a:ext>
            </a:extLst>
          </p:cNvPr>
          <p:cNvSpPr txBox="1">
            <a:spLocks/>
          </p:cNvSpPr>
          <p:nvPr/>
        </p:nvSpPr>
        <p:spPr>
          <a:xfrm>
            <a:off x="1241110" y="2571750"/>
            <a:ext cx="3519779" cy="46470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sz="1800" b="1">
                <a:latin typeface="DM Sans" pitchFamily="2" charset="77"/>
              </a:rPr>
              <a:t>Miglioramento performance</a:t>
            </a:r>
          </a:p>
        </p:txBody>
      </p:sp>
      <p:sp>
        <p:nvSpPr>
          <p:cNvPr id="5" name="Google Shape;803;p52">
            <a:extLst>
              <a:ext uri="{FF2B5EF4-FFF2-40B4-BE49-F238E27FC236}">
                <a16:creationId xmlns:a16="http://schemas.microsoft.com/office/drawing/2014/main" id="{92E2047F-95C5-BF9B-6629-FE10BE2D1A8D}"/>
              </a:ext>
            </a:extLst>
          </p:cNvPr>
          <p:cNvSpPr txBox="1">
            <a:spLocks/>
          </p:cNvSpPr>
          <p:nvPr/>
        </p:nvSpPr>
        <p:spPr>
          <a:xfrm>
            <a:off x="4880628" y="2618227"/>
            <a:ext cx="3254477" cy="37174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sz="1800" b="1">
                <a:latin typeface="DM Sans" pitchFamily="2" charset="77"/>
              </a:rPr>
              <a:t>Analisi più accurate</a:t>
            </a:r>
          </a:p>
        </p:txBody>
      </p:sp>
      <p:pic>
        <p:nvPicPr>
          <p:cNvPr id="6" name="Immagine 5" descr="Immagine che contiene clipart, Elementi grafici, grafica, creatività&#10;&#10;Descrizione generata automaticamente">
            <a:extLst>
              <a:ext uri="{FF2B5EF4-FFF2-40B4-BE49-F238E27FC236}">
                <a16:creationId xmlns:a16="http://schemas.microsoft.com/office/drawing/2014/main" id="{0E17D5B7-9D2B-47EB-2119-DB596B9CCF1D}"/>
              </a:ext>
            </a:extLst>
          </p:cNvPr>
          <p:cNvPicPr>
            <a:picLocks noChangeAspect="1"/>
          </p:cNvPicPr>
          <p:nvPr/>
        </p:nvPicPr>
        <p:blipFill>
          <a:blip r:embed="rId3"/>
          <a:stretch>
            <a:fillRect/>
          </a:stretch>
        </p:blipFill>
        <p:spPr>
          <a:xfrm>
            <a:off x="2660450" y="1649432"/>
            <a:ext cx="681098" cy="681098"/>
          </a:xfrm>
          <a:prstGeom prst="rect">
            <a:avLst/>
          </a:prstGeom>
        </p:spPr>
      </p:pic>
      <p:pic>
        <p:nvPicPr>
          <p:cNvPr id="9" name="Immagine 8">
            <a:extLst>
              <a:ext uri="{FF2B5EF4-FFF2-40B4-BE49-F238E27FC236}">
                <a16:creationId xmlns:a16="http://schemas.microsoft.com/office/drawing/2014/main" id="{5CF4787E-B396-6349-54EA-2A1CA2DC58B7}"/>
              </a:ext>
            </a:extLst>
          </p:cNvPr>
          <p:cNvPicPr>
            <a:picLocks noChangeAspect="1"/>
          </p:cNvPicPr>
          <p:nvPr/>
        </p:nvPicPr>
        <p:blipFill>
          <a:blip r:embed="rId4"/>
          <a:stretch>
            <a:fillRect/>
          </a:stretch>
        </p:blipFill>
        <p:spPr>
          <a:xfrm>
            <a:off x="5972754" y="1492515"/>
            <a:ext cx="986282" cy="986282"/>
          </a:xfrm>
          <a:prstGeom prst="rect">
            <a:avLst/>
          </a:prstGeom>
        </p:spPr>
      </p:pic>
    </p:spTree>
    <p:extLst>
      <p:ext uri="{BB962C8B-B14F-4D97-AF65-F5344CB8AC3E}">
        <p14:creationId xmlns:p14="http://schemas.microsoft.com/office/powerpoint/2010/main" val="9818305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Google Shape;1972;p74">
            <a:extLst>
              <a:ext uri="{FF2B5EF4-FFF2-40B4-BE49-F238E27FC236}">
                <a16:creationId xmlns:a16="http://schemas.microsoft.com/office/drawing/2014/main" id="{BA22D17B-5B2F-83E7-056D-3765F86913CA}"/>
              </a:ext>
            </a:extLst>
          </p:cNvPr>
          <p:cNvGrpSpPr/>
          <p:nvPr/>
        </p:nvGrpSpPr>
        <p:grpSpPr>
          <a:xfrm flipH="1">
            <a:off x="5313679" y="2225040"/>
            <a:ext cx="2688324" cy="1508952"/>
            <a:chOff x="5714175" y="1073800"/>
            <a:chExt cx="3385325" cy="1969375"/>
          </a:xfrm>
        </p:grpSpPr>
        <p:sp>
          <p:nvSpPr>
            <p:cNvPr id="115" name="Google Shape;1973;p74">
              <a:extLst>
                <a:ext uri="{FF2B5EF4-FFF2-40B4-BE49-F238E27FC236}">
                  <a16:creationId xmlns:a16="http://schemas.microsoft.com/office/drawing/2014/main" id="{75845028-E37B-D349-219C-8DBDC9693B3D}"/>
                </a:ext>
              </a:extLst>
            </p:cNvPr>
            <p:cNvSpPr/>
            <p:nvPr/>
          </p:nvSpPr>
          <p:spPr>
            <a:xfrm>
              <a:off x="5714175" y="1295000"/>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974;p74">
              <a:extLst>
                <a:ext uri="{FF2B5EF4-FFF2-40B4-BE49-F238E27FC236}">
                  <a16:creationId xmlns:a16="http://schemas.microsoft.com/office/drawing/2014/main" id="{F5868636-5376-899D-0D5F-5FD34B77C31E}"/>
                </a:ext>
              </a:extLst>
            </p:cNvPr>
            <p:cNvSpPr/>
            <p:nvPr/>
          </p:nvSpPr>
          <p:spPr>
            <a:xfrm>
              <a:off x="7597350" y="1073800"/>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975;p74">
              <a:extLst>
                <a:ext uri="{FF2B5EF4-FFF2-40B4-BE49-F238E27FC236}">
                  <a16:creationId xmlns:a16="http://schemas.microsoft.com/office/drawing/2014/main" id="{C9559FAA-5D60-AC4A-50E7-41288B82CC56}"/>
                </a:ext>
              </a:extLst>
            </p:cNvPr>
            <p:cNvSpPr/>
            <p:nvPr/>
          </p:nvSpPr>
          <p:spPr>
            <a:xfrm>
              <a:off x="7700350" y="1907100"/>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976;p74">
              <a:extLst>
                <a:ext uri="{FF2B5EF4-FFF2-40B4-BE49-F238E27FC236}">
                  <a16:creationId xmlns:a16="http://schemas.microsoft.com/office/drawing/2014/main" id="{793338DC-E055-BCF1-D650-DB8BCF1BB5F6}"/>
                </a:ext>
              </a:extLst>
            </p:cNvPr>
            <p:cNvSpPr/>
            <p:nvPr/>
          </p:nvSpPr>
          <p:spPr>
            <a:xfrm>
              <a:off x="9027500" y="297117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Elemento grafico 7">
            <a:extLst>
              <a:ext uri="{FF2B5EF4-FFF2-40B4-BE49-F238E27FC236}">
                <a16:creationId xmlns:a16="http://schemas.microsoft.com/office/drawing/2014/main" id="{1F0548AC-B6B6-3D67-C04D-A7F0BE0F3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3300" y="685720"/>
            <a:ext cx="7137400" cy="4762500"/>
          </a:xfrm>
          <a:prstGeom prst="rect">
            <a:avLst/>
          </a:prstGeom>
        </p:spPr>
      </p:pic>
      <p:sp>
        <p:nvSpPr>
          <p:cNvPr id="147" name="Google Shape;1862;p74">
            <a:extLst>
              <a:ext uri="{FF2B5EF4-FFF2-40B4-BE49-F238E27FC236}">
                <a16:creationId xmlns:a16="http://schemas.microsoft.com/office/drawing/2014/main" id="{386F4FB6-663F-7501-68C5-BBE2A6ABF44D}"/>
              </a:ext>
            </a:extLst>
          </p:cNvPr>
          <p:cNvSpPr txBox="1">
            <a:spLocks noGrp="1"/>
          </p:cNvSpPr>
          <p:nvPr>
            <p:ph type="title"/>
          </p:nvPr>
        </p:nvSpPr>
        <p:spPr>
          <a:xfrm>
            <a:off x="0" y="129743"/>
            <a:ext cx="9144000" cy="69883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IT" sz="4400">
                <a:solidFill>
                  <a:schemeClr val="tx1"/>
                </a:solidFill>
              </a:rPr>
              <a:t>Grazie per l’attenzione!</a:t>
            </a:r>
            <a:endParaRPr sz="4400">
              <a:solidFill>
                <a:schemeClr val="tx1"/>
              </a:solidFill>
            </a:endParaRPr>
          </a:p>
        </p:txBody>
      </p:sp>
    </p:spTree>
    <p:extLst>
      <p:ext uri="{BB962C8B-B14F-4D97-AF65-F5344CB8AC3E}">
        <p14:creationId xmlns:p14="http://schemas.microsoft.com/office/powerpoint/2010/main" val="415246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0">
          <a:extLst>
            <a:ext uri="{FF2B5EF4-FFF2-40B4-BE49-F238E27FC236}">
              <a16:creationId xmlns:a16="http://schemas.microsoft.com/office/drawing/2014/main" id="{83C35428-73E9-D8D2-117C-6D7D71556BBE}"/>
            </a:ext>
          </a:extLst>
        </p:cNvPr>
        <p:cNvGrpSpPr/>
        <p:nvPr/>
      </p:nvGrpSpPr>
      <p:grpSpPr>
        <a:xfrm>
          <a:off x="0" y="0"/>
          <a:ext cx="0" cy="0"/>
          <a:chOff x="0" y="0"/>
          <a:chExt cx="0" cy="0"/>
        </a:xfrm>
      </p:grpSpPr>
      <p:sp>
        <p:nvSpPr>
          <p:cNvPr id="811" name="Google Shape;811;p47">
            <a:extLst>
              <a:ext uri="{FF2B5EF4-FFF2-40B4-BE49-F238E27FC236}">
                <a16:creationId xmlns:a16="http://schemas.microsoft.com/office/drawing/2014/main" id="{A7039A57-D802-6500-B8BE-95FEBAB06A1D}"/>
              </a:ext>
            </a:extLst>
          </p:cNvPr>
          <p:cNvSpPr txBox="1">
            <a:spLocks noGrp="1"/>
          </p:cNvSpPr>
          <p:nvPr>
            <p:ph type="title"/>
          </p:nvPr>
        </p:nvSpPr>
        <p:spPr>
          <a:xfrm>
            <a:off x="720000" y="28850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solidFill>
                  <a:srgbClr val="2A2A2A"/>
                </a:solidFill>
                <a:effectLst/>
                <a:latin typeface="DM Sans" pitchFamily="2" charset="77"/>
              </a:rPr>
              <a:t>La classificazione dei virus </a:t>
            </a:r>
            <a:br>
              <a:rPr lang="it-IT">
                <a:solidFill>
                  <a:srgbClr val="2A2A2A"/>
                </a:solidFill>
                <a:effectLst/>
                <a:latin typeface="Helvetica" pitchFamily="2" charset="0"/>
              </a:rPr>
            </a:br>
            <a:endParaRPr lang="it-IT">
              <a:latin typeface="DM Sans" pitchFamily="2" charset="77"/>
            </a:endParaRPr>
          </a:p>
        </p:txBody>
      </p:sp>
      <p:sp>
        <p:nvSpPr>
          <p:cNvPr id="12" name="Google Shape;696;p45">
            <a:extLst>
              <a:ext uri="{FF2B5EF4-FFF2-40B4-BE49-F238E27FC236}">
                <a16:creationId xmlns:a16="http://schemas.microsoft.com/office/drawing/2014/main" id="{76C76B06-09E0-6B22-478B-29E582586A76}"/>
              </a:ext>
            </a:extLst>
          </p:cNvPr>
          <p:cNvSpPr txBox="1">
            <a:spLocks noGrp="1"/>
          </p:cNvSpPr>
          <p:nvPr>
            <p:ph type="subTitle" idx="1"/>
          </p:nvPr>
        </p:nvSpPr>
        <p:spPr>
          <a:xfrm>
            <a:off x="719999" y="1222642"/>
            <a:ext cx="3964889" cy="901510"/>
          </a:xfrm>
          <a:prstGeom prst="rect">
            <a:avLst/>
          </a:prstGeom>
        </p:spPr>
        <p:txBody>
          <a:bodyPr spcFirstLastPara="1" wrap="square" lIns="91425" tIns="91425" rIns="91425" bIns="91425" anchor="t" anchorCtr="0">
            <a:noAutofit/>
          </a:bodyPr>
          <a:lstStyle/>
          <a:p>
            <a:pPr marL="0" indent="0" algn="just"/>
            <a:r>
              <a:rPr lang="it-IT"/>
              <a:t> I virus sono classificati in base: </a:t>
            </a:r>
          </a:p>
          <a:p>
            <a:pPr marL="285750" indent="-285750" algn="just">
              <a:buFont typeface="Arial" panose="020B0604020202020204" pitchFamily="34" charset="0"/>
              <a:buChar char="•"/>
            </a:pPr>
            <a:r>
              <a:rPr lang="it-IT"/>
              <a:t>alle caratteristiche fenotipiche</a:t>
            </a:r>
          </a:p>
          <a:p>
            <a:pPr marL="285750" indent="-285750" algn="just">
              <a:buFont typeface="Arial" panose="020B0604020202020204" pitchFamily="34" charset="0"/>
              <a:buChar char="•"/>
            </a:pPr>
            <a:r>
              <a:rPr lang="it-IT"/>
              <a:t>il tipo di acido nucleico</a:t>
            </a:r>
          </a:p>
          <a:p>
            <a:pPr marL="285750" indent="-285750" algn="just">
              <a:buFont typeface="Arial" panose="020B0604020202020204" pitchFamily="34" charset="0"/>
              <a:buChar char="•"/>
            </a:pPr>
            <a:r>
              <a:rPr lang="it-IT"/>
              <a:t>la modalità di replicazione</a:t>
            </a:r>
          </a:p>
          <a:p>
            <a:pPr marL="285750" indent="-285750" algn="just">
              <a:buFont typeface="Arial" panose="020B0604020202020204" pitchFamily="34" charset="0"/>
              <a:buChar char="•"/>
            </a:pPr>
            <a:r>
              <a:rPr lang="it-IT"/>
              <a:t>gli organismi ospiti </a:t>
            </a:r>
          </a:p>
          <a:p>
            <a:pPr marL="285750" indent="-285750" algn="just">
              <a:buFont typeface="Arial" panose="020B0604020202020204" pitchFamily="34" charset="0"/>
              <a:buChar char="•"/>
            </a:pPr>
            <a:r>
              <a:rPr lang="it-IT"/>
              <a:t>il tipo di malattia che causano.</a:t>
            </a:r>
          </a:p>
          <a:p>
            <a:pPr marL="0" indent="0" algn="just"/>
            <a:endParaRPr lang="it-IT"/>
          </a:p>
          <a:p>
            <a:pPr marL="0" indent="0" algn="just"/>
            <a:r>
              <a:rPr lang="it-IT"/>
              <a:t>La classificazione tassonomica dei virus è uno strumento per sistematizzare la vasta diversità virale, che facilita l'identificazione, lo studio e la gestione delle infezioni virali.</a:t>
            </a:r>
          </a:p>
        </p:txBody>
      </p:sp>
      <p:pic>
        <p:nvPicPr>
          <p:cNvPr id="13" name="Immagine 12" descr="Immagine che contiene orologio, cerchio, ingranaggio&#10;&#10;Descrizione generata automaticamente">
            <a:extLst>
              <a:ext uri="{FF2B5EF4-FFF2-40B4-BE49-F238E27FC236}">
                <a16:creationId xmlns:a16="http://schemas.microsoft.com/office/drawing/2014/main" id="{7E394022-33CC-0E46-18E7-55AE790DE32E}"/>
              </a:ext>
            </a:extLst>
          </p:cNvPr>
          <p:cNvPicPr>
            <a:picLocks noChangeAspect="1"/>
          </p:cNvPicPr>
          <p:nvPr/>
        </p:nvPicPr>
        <p:blipFill>
          <a:blip r:embed="rId3"/>
          <a:stretch>
            <a:fillRect/>
          </a:stretch>
        </p:blipFill>
        <p:spPr>
          <a:xfrm>
            <a:off x="4684888" y="861205"/>
            <a:ext cx="3537541" cy="3775242"/>
          </a:xfrm>
          <a:prstGeom prst="rect">
            <a:avLst/>
          </a:prstGeom>
        </p:spPr>
      </p:pic>
    </p:spTree>
    <p:extLst>
      <p:ext uri="{BB962C8B-B14F-4D97-AF65-F5344CB8AC3E}">
        <p14:creationId xmlns:p14="http://schemas.microsoft.com/office/powerpoint/2010/main" val="4217650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10">
          <a:extLst>
            <a:ext uri="{FF2B5EF4-FFF2-40B4-BE49-F238E27FC236}">
              <a16:creationId xmlns:a16="http://schemas.microsoft.com/office/drawing/2014/main" id="{CD846E2E-A2BE-EBD2-D9D2-77F527BFB721}"/>
            </a:ext>
          </a:extLst>
        </p:cNvPr>
        <p:cNvGrpSpPr/>
        <p:nvPr/>
      </p:nvGrpSpPr>
      <p:grpSpPr>
        <a:xfrm>
          <a:off x="0" y="0"/>
          <a:ext cx="0" cy="0"/>
          <a:chOff x="0" y="0"/>
          <a:chExt cx="0" cy="0"/>
        </a:xfrm>
      </p:grpSpPr>
      <p:sp>
        <p:nvSpPr>
          <p:cNvPr id="811" name="Google Shape;811;p47">
            <a:extLst>
              <a:ext uri="{FF2B5EF4-FFF2-40B4-BE49-F238E27FC236}">
                <a16:creationId xmlns:a16="http://schemas.microsoft.com/office/drawing/2014/main" id="{E8BC74DE-3CE7-FD21-E6EF-70F1DA932CCC}"/>
              </a:ext>
            </a:extLst>
          </p:cNvPr>
          <p:cNvSpPr txBox="1">
            <a:spLocks noGrp="1"/>
          </p:cNvSpPr>
          <p:nvPr>
            <p:ph type="title"/>
          </p:nvPr>
        </p:nvSpPr>
        <p:spPr>
          <a:xfrm>
            <a:off x="720000" y="28850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solidFill>
                  <a:srgbClr val="2A2A2A"/>
                </a:solidFill>
                <a:effectLst/>
                <a:latin typeface="DM Sans" pitchFamily="2" charset="77"/>
              </a:rPr>
              <a:t>Sfide e Progressi nella Tassonomia Virale</a:t>
            </a:r>
            <a:endParaRPr lang="it-IT">
              <a:latin typeface="DM Sans" pitchFamily="2" charset="77"/>
            </a:endParaRPr>
          </a:p>
        </p:txBody>
      </p:sp>
      <p:sp>
        <p:nvSpPr>
          <p:cNvPr id="812" name="Google Shape;812;p47">
            <a:extLst>
              <a:ext uri="{FF2B5EF4-FFF2-40B4-BE49-F238E27FC236}">
                <a16:creationId xmlns:a16="http://schemas.microsoft.com/office/drawing/2014/main" id="{3504D8C4-338E-10AC-F094-CE58E8AAB3E2}"/>
              </a:ext>
            </a:extLst>
          </p:cNvPr>
          <p:cNvSpPr txBox="1">
            <a:spLocks noGrp="1"/>
          </p:cNvSpPr>
          <p:nvPr>
            <p:ph type="subTitle" idx="1"/>
          </p:nvPr>
        </p:nvSpPr>
        <p:spPr>
          <a:xfrm>
            <a:off x="4937084" y="2664103"/>
            <a:ext cx="3629400" cy="10884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Arial" panose="020B0604020202020204" pitchFamily="34" charset="0"/>
              <a:buChar char="•"/>
            </a:pPr>
            <a:r>
              <a:rPr lang="it-IT"/>
              <a:t>Utilizzo di tecniche di sequenziamento genomico avanzate.</a:t>
            </a:r>
          </a:p>
          <a:p>
            <a:pPr marL="285750" lvl="0" indent="-285750" algn="just" rtl="0">
              <a:spcBef>
                <a:spcPts val="0"/>
              </a:spcBef>
              <a:spcAft>
                <a:spcPts val="0"/>
              </a:spcAft>
              <a:buFont typeface="Arial" panose="020B0604020202020204" pitchFamily="34" charset="0"/>
              <a:buChar char="•"/>
            </a:pPr>
            <a:r>
              <a:rPr lang="it-IT"/>
              <a:t>Approcci basati sulla genetica e l'analisi filogenetica.</a:t>
            </a:r>
          </a:p>
          <a:p>
            <a:pPr marL="0" lvl="0" indent="0" algn="ctr" rtl="0">
              <a:spcBef>
                <a:spcPts val="0"/>
              </a:spcBef>
              <a:spcAft>
                <a:spcPts val="0"/>
              </a:spcAft>
              <a:buNone/>
            </a:pPr>
            <a:endParaRPr/>
          </a:p>
        </p:txBody>
      </p:sp>
      <p:sp>
        <p:nvSpPr>
          <p:cNvPr id="813" name="Google Shape;813;p47">
            <a:extLst>
              <a:ext uri="{FF2B5EF4-FFF2-40B4-BE49-F238E27FC236}">
                <a16:creationId xmlns:a16="http://schemas.microsoft.com/office/drawing/2014/main" id="{C018F3E7-7C83-0AC4-CFE0-EA56B7BE9808}"/>
              </a:ext>
            </a:extLst>
          </p:cNvPr>
          <p:cNvSpPr txBox="1">
            <a:spLocks noGrp="1"/>
          </p:cNvSpPr>
          <p:nvPr>
            <p:ph type="subTitle" idx="2"/>
          </p:nvPr>
        </p:nvSpPr>
        <p:spPr>
          <a:xfrm>
            <a:off x="725329" y="2571750"/>
            <a:ext cx="3486915" cy="10884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Arial" panose="020B0604020202020204" pitchFamily="34" charset="0"/>
              <a:buChar char="•"/>
            </a:pPr>
            <a:r>
              <a:rPr lang="it-IT"/>
              <a:t>Variabilità genetica elevata e tasso di mutazione rapido.</a:t>
            </a:r>
          </a:p>
          <a:p>
            <a:pPr marL="285750" lvl="0" indent="-285750" algn="just" rtl="0">
              <a:spcBef>
                <a:spcPts val="0"/>
              </a:spcBef>
              <a:spcAft>
                <a:spcPts val="0"/>
              </a:spcAft>
              <a:buFont typeface="Arial" panose="020B0604020202020204" pitchFamily="34" charset="0"/>
              <a:buChar char="•"/>
            </a:pPr>
            <a:r>
              <a:rPr lang="it-IT"/>
              <a:t>Scoperta continua di nuovi virus che sfidano le categorie esistenti.</a:t>
            </a:r>
          </a:p>
          <a:p>
            <a:pPr marL="285750" lvl="0" indent="-285750" algn="just" rtl="0">
              <a:spcBef>
                <a:spcPts val="0"/>
              </a:spcBef>
              <a:spcAft>
                <a:spcPts val="0"/>
              </a:spcAft>
              <a:buFont typeface="Arial" panose="020B0604020202020204" pitchFamily="34" charset="0"/>
              <a:buChar char="•"/>
            </a:pPr>
            <a:r>
              <a:rPr lang="it-IT"/>
              <a:t>Necessità di approcci flessibili e adattabili per tenere il passo con le scoperte.</a:t>
            </a:r>
          </a:p>
        </p:txBody>
      </p:sp>
      <p:sp>
        <p:nvSpPr>
          <p:cNvPr id="814" name="Google Shape;814;p47">
            <a:extLst>
              <a:ext uri="{FF2B5EF4-FFF2-40B4-BE49-F238E27FC236}">
                <a16:creationId xmlns:a16="http://schemas.microsoft.com/office/drawing/2014/main" id="{C7DB3EFC-C8B3-E541-ACB0-F6D1B5892CE0}"/>
              </a:ext>
            </a:extLst>
          </p:cNvPr>
          <p:cNvSpPr txBox="1">
            <a:spLocks noGrp="1"/>
          </p:cNvSpPr>
          <p:nvPr>
            <p:ph type="subTitle" idx="3"/>
          </p:nvPr>
        </p:nvSpPr>
        <p:spPr>
          <a:xfrm>
            <a:off x="1090807" y="2085125"/>
            <a:ext cx="27453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b="1" i="0" u="none" strike="noStrike">
                <a:effectLst/>
                <a:latin typeface="Söhne"/>
              </a:rPr>
              <a:t>Sfide</a:t>
            </a:r>
            <a:endParaRPr/>
          </a:p>
        </p:txBody>
      </p:sp>
      <p:sp>
        <p:nvSpPr>
          <p:cNvPr id="815" name="Google Shape;815;p47">
            <a:extLst>
              <a:ext uri="{FF2B5EF4-FFF2-40B4-BE49-F238E27FC236}">
                <a16:creationId xmlns:a16="http://schemas.microsoft.com/office/drawing/2014/main" id="{A2796DA0-D04E-828A-6761-120A30622C69}"/>
              </a:ext>
            </a:extLst>
          </p:cNvPr>
          <p:cNvSpPr txBox="1">
            <a:spLocks noGrp="1"/>
          </p:cNvSpPr>
          <p:nvPr>
            <p:ph type="subTitle" idx="4"/>
          </p:nvPr>
        </p:nvSpPr>
        <p:spPr>
          <a:xfrm>
            <a:off x="5379134" y="2090076"/>
            <a:ext cx="27453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b="1" i="0" u="none" strike="noStrike">
                <a:effectLst/>
                <a:latin typeface="Söhne"/>
              </a:rPr>
              <a:t>Progressi</a:t>
            </a:r>
            <a:endParaRPr/>
          </a:p>
        </p:txBody>
      </p:sp>
      <p:pic>
        <p:nvPicPr>
          <p:cNvPr id="2" name="Immagine 1">
            <a:extLst>
              <a:ext uri="{FF2B5EF4-FFF2-40B4-BE49-F238E27FC236}">
                <a16:creationId xmlns:a16="http://schemas.microsoft.com/office/drawing/2014/main" id="{B2B1B42D-23FE-B7CF-E993-6FF80488576E}"/>
              </a:ext>
            </a:extLst>
          </p:cNvPr>
          <p:cNvPicPr>
            <a:picLocks noChangeAspect="1"/>
          </p:cNvPicPr>
          <p:nvPr/>
        </p:nvPicPr>
        <p:blipFill>
          <a:blip r:embed="rId3"/>
          <a:stretch>
            <a:fillRect/>
          </a:stretch>
        </p:blipFill>
        <p:spPr>
          <a:xfrm>
            <a:off x="2144124" y="1502249"/>
            <a:ext cx="651927" cy="651927"/>
          </a:xfrm>
          <a:prstGeom prst="rect">
            <a:avLst/>
          </a:prstGeom>
        </p:spPr>
      </p:pic>
      <p:pic>
        <p:nvPicPr>
          <p:cNvPr id="6" name="Immagine 5" descr="Immagine che contiene Elementi grafici, simbolo, Carattere, schermata&#10;&#10;Descrizione generata automaticamente">
            <a:extLst>
              <a:ext uri="{FF2B5EF4-FFF2-40B4-BE49-F238E27FC236}">
                <a16:creationId xmlns:a16="http://schemas.microsoft.com/office/drawing/2014/main" id="{76390AC3-6C6C-01BF-3AC9-6EFD54A15D52}"/>
              </a:ext>
            </a:extLst>
          </p:cNvPr>
          <p:cNvPicPr>
            <a:picLocks noChangeAspect="1"/>
          </p:cNvPicPr>
          <p:nvPr/>
        </p:nvPicPr>
        <p:blipFill>
          <a:blip r:embed="rId4"/>
          <a:stretch>
            <a:fillRect/>
          </a:stretch>
        </p:blipFill>
        <p:spPr>
          <a:xfrm>
            <a:off x="6465434" y="1581476"/>
            <a:ext cx="572700" cy="572700"/>
          </a:xfrm>
          <a:prstGeom prst="rect">
            <a:avLst/>
          </a:prstGeom>
        </p:spPr>
      </p:pic>
    </p:spTree>
    <p:extLst>
      <p:ext uri="{BB962C8B-B14F-4D97-AF65-F5344CB8AC3E}">
        <p14:creationId xmlns:p14="http://schemas.microsoft.com/office/powerpoint/2010/main" val="2159320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7FAE7B-DC82-BA9B-5B1E-3B413C99AEE1}"/>
              </a:ext>
            </a:extLst>
          </p:cNvPr>
          <p:cNvSpPr>
            <a:spLocks noGrp="1"/>
          </p:cNvSpPr>
          <p:nvPr>
            <p:ph type="title"/>
          </p:nvPr>
        </p:nvSpPr>
        <p:spPr>
          <a:xfrm>
            <a:off x="720000" y="286981"/>
            <a:ext cx="7704000" cy="572700"/>
          </a:xfrm>
        </p:spPr>
        <p:txBody>
          <a:bodyPr/>
          <a:lstStyle/>
          <a:p>
            <a:r>
              <a:rPr lang="it-IT" b="1" i="0" u="none" strike="noStrike">
                <a:effectLst/>
                <a:latin typeface="DM Sans" pitchFamily="2" charset="77"/>
              </a:rPr>
              <a:t>Approcci Computazionali</a:t>
            </a:r>
            <a:endParaRPr lang="it-IT">
              <a:latin typeface="DM Sans" pitchFamily="2" charset="77"/>
            </a:endParaRPr>
          </a:p>
        </p:txBody>
      </p:sp>
      <p:sp>
        <p:nvSpPr>
          <p:cNvPr id="7" name="Google Shape;832;p49">
            <a:extLst>
              <a:ext uri="{FF2B5EF4-FFF2-40B4-BE49-F238E27FC236}">
                <a16:creationId xmlns:a16="http://schemas.microsoft.com/office/drawing/2014/main" id="{E94FE847-986D-85A3-6BD2-3F5460F0D749}"/>
              </a:ext>
            </a:extLst>
          </p:cNvPr>
          <p:cNvSpPr txBox="1">
            <a:spLocks noGrp="1"/>
          </p:cNvSpPr>
          <p:nvPr>
            <p:ph type="subTitle" idx="1"/>
          </p:nvPr>
        </p:nvSpPr>
        <p:spPr>
          <a:xfrm>
            <a:off x="739595" y="1504049"/>
            <a:ext cx="3138583" cy="665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IT"/>
              <a:t>Differenze nelle sequenze di nucleotidi, cercando modelli e variazioni specifiche che possano distinguere i virus tra loro</a:t>
            </a:r>
            <a:endParaRPr/>
          </a:p>
        </p:txBody>
      </p:sp>
      <p:sp>
        <p:nvSpPr>
          <p:cNvPr id="8" name="Google Shape;833;p49">
            <a:extLst>
              <a:ext uri="{FF2B5EF4-FFF2-40B4-BE49-F238E27FC236}">
                <a16:creationId xmlns:a16="http://schemas.microsoft.com/office/drawing/2014/main" id="{51B6E2CD-18EC-B108-F15E-16CEF7A6A312}"/>
              </a:ext>
            </a:extLst>
          </p:cNvPr>
          <p:cNvSpPr txBox="1">
            <a:spLocks noGrp="1"/>
          </p:cNvSpPr>
          <p:nvPr>
            <p:ph type="subTitle" idx="2"/>
          </p:nvPr>
        </p:nvSpPr>
        <p:spPr>
          <a:xfrm>
            <a:off x="5102279" y="1547372"/>
            <a:ext cx="3138583" cy="665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IT"/>
              <a:t>Confronto del contenuto genetico dei virus per identificare somiglianze e differenze</a:t>
            </a:r>
            <a:endParaRPr/>
          </a:p>
        </p:txBody>
      </p:sp>
      <p:sp>
        <p:nvSpPr>
          <p:cNvPr id="9" name="Google Shape;834;p49">
            <a:extLst>
              <a:ext uri="{FF2B5EF4-FFF2-40B4-BE49-F238E27FC236}">
                <a16:creationId xmlns:a16="http://schemas.microsoft.com/office/drawing/2014/main" id="{81675EE3-5C47-FE33-74BE-DA541DA191C4}"/>
              </a:ext>
            </a:extLst>
          </p:cNvPr>
          <p:cNvSpPr txBox="1">
            <a:spLocks noGrp="1"/>
          </p:cNvSpPr>
          <p:nvPr>
            <p:ph type="subTitle" idx="3"/>
          </p:nvPr>
        </p:nvSpPr>
        <p:spPr>
          <a:xfrm>
            <a:off x="787618" y="3320232"/>
            <a:ext cx="3138582" cy="665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IT" sz="1400" b="0">
                <a:latin typeface="DM Sans" pitchFamily="2" charset="77"/>
              </a:rPr>
              <a:t>Costruiti per rappresentare le relazioni evolutive tra i virus, basandosi su sequenze genetiche</a:t>
            </a:r>
            <a:endParaRPr sz="1400" b="0">
              <a:latin typeface="DM Sans" pitchFamily="2" charset="77"/>
            </a:endParaRPr>
          </a:p>
        </p:txBody>
      </p:sp>
      <p:sp>
        <p:nvSpPr>
          <p:cNvPr id="10" name="Google Shape;835;p49">
            <a:extLst>
              <a:ext uri="{FF2B5EF4-FFF2-40B4-BE49-F238E27FC236}">
                <a16:creationId xmlns:a16="http://schemas.microsoft.com/office/drawing/2014/main" id="{3E27DA3A-1D26-51AB-682D-7E683809A975}"/>
              </a:ext>
            </a:extLst>
          </p:cNvPr>
          <p:cNvSpPr txBox="1">
            <a:spLocks noGrp="1"/>
          </p:cNvSpPr>
          <p:nvPr>
            <p:ph type="subTitle" idx="4"/>
          </p:nvPr>
        </p:nvSpPr>
        <p:spPr>
          <a:xfrm>
            <a:off x="5140349" y="3332820"/>
            <a:ext cx="3062441" cy="665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IT" sz="1400" b="0">
                <a:latin typeface="DM Sans" pitchFamily="2" charset="77"/>
              </a:rPr>
              <a:t>Misura la distanza genetica, o il grado di differenza, tra coppie di sequenze virali</a:t>
            </a:r>
            <a:endParaRPr sz="1400" b="0">
              <a:latin typeface="DM Sans" pitchFamily="2" charset="77"/>
            </a:endParaRPr>
          </a:p>
        </p:txBody>
      </p:sp>
      <p:sp>
        <p:nvSpPr>
          <p:cNvPr id="11" name="Google Shape;836;p49">
            <a:extLst>
              <a:ext uri="{FF2B5EF4-FFF2-40B4-BE49-F238E27FC236}">
                <a16:creationId xmlns:a16="http://schemas.microsoft.com/office/drawing/2014/main" id="{3A91F2F8-3DB3-0532-40C9-E4CC4C676ED1}"/>
              </a:ext>
            </a:extLst>
          </p:cNvPr>
          <p:cNvSpPr txBox="1">
            <a:spLocks/>
          </p:cNvSpPr>
          <p:nvPr/>
        </p:nvSpPr>
        <p:spPr>
          <a:xfrm>
            <a:off x="1300192" y="1041872"/>
            <a:ext cx="1978200" cy="5055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b="1">
                <a:latin typeface="DM Sans" pitchFamily="2" charset="77"/>
              </a:rPr>
              <a:t>Modelli di Variazione Sequenziale</a:t>
            </a:r>
          </a:p>
        </p:txBody>
      </p:sp>
      <p:sp>
        <p:nvSpPr>
          <p:cNvPr id="12" name="Google Shape;837;p49">
            <a:extLst>
              <a:ext uri="{FF2B5EF4-FFF2-40B4-BE49-F238E27FC236}">
                <a16:creationId xmlns:a16="http://schemas.microsoft.com/office/drawing/2014/main" id="{A5562C3A-E942-1CFA-6E22-3205E070E41D}"/>
              </a:ext>
            </a:extLst>
          </p:cNvPr>
          <p:cNvSpPr txBox="1">
            <a:spLocks/>
          </p:cNvSpPr>
          <p:nvPr/>
        </p:nvSpPr>
        <p:spPr>
          <a:xfrm>
            <a:off x="1367808" y="2958134"/>
            <a:ext cx="1978200" cy="5055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b="1">
                <a:latin typeface="DM Sans" pitchFamily="2" charset="77"/>
              </a:rPr>
              <a:t>Filogenia</a:t>
            </a:r>
          </a:p>
        </p:txBody>
      </p:sp>
      <p:sp>
        <p:nvSpPr>
          <p:cNvPr id="13" name="Google Shape;838;p49">
            <a:extLst>
              <a:ext uri="{FF2B5EF4-FFF2-40B4-BE49-F238E27FC236}">
                <a16:creationId xmlns:a16="http://schemas.microsoft.com/office/drawing/2014/main" id="{D8F54A4C-4F44-14C5-948F-8867B4D3AEF9}"/>
              </a:ext>
            </a:extLst>
          </p:cNvPr>
          <p:cNvSpPr txBox="1">
            <a:spLocks/>
          </p:cNvSpPr>
          <p:nvPr/>
        </p:nvSpPr>
        <p:spPr>
          <a:xfrm>
            <a:off x="5682470" y="1098010"/>
            <a:ext cx="1978200" cy="5055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b="1">
                <a:latin typeface="DM Sans" pitchFamily="2" charset="77"/>
              </a:rPr>
              <a:t>Omologia di Contenuto Genetico</a:t>
            </a:r>
          </a:p>
        </p:txBody>
      </p:sp>
      <p:sp>
        <p:nvSpPr>
          <p:cNvPr id="14" name="Google Shape;839;p49">
            <a:extLst>
              <a:ext uri="{FF2B5EF4-FFF2-40B4-BE49-F238E27FC236}">
                <a16:creationId xmlns:a16="http://schemas.microsoft.com/office/drawing/2014/main" id="{EBA31092-FA72-A949-0799-23F1EF55D4D3}"/>
              </a:ext>
            </a:extLst>
          </p:cNvPr>
          <p:cNvSpPr txBox="1">
            <a:spLocks/>
          </p:cNvSpPr>
          <p:nvPr/>
        </p:nvSpPr>
        <p:spPr>
          <a:xfrm>
            <a:off x="5682470" y="2930729"/>
            <a:ext cx="1978200" cy="5055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b="1">
                <a:latin typeface="DM Sans" pitchFamily="2" charset="77"/>
              </a:rPr>
              <a:t>Distanza Genetica a Coppie</a:t>
            </a:r>
          </a:p>
        </p:txBody>
      </p:sp>
      <p:pic>
        <p:nvPicPr>
          <p:cNvPr id="15" name="Immagine 14">
            <a:extLst>
              <a:ext uri="{FF2B5EF4-FFF2-40B4-BE49-F238E27FC236}">
                <a16:creationId xmlns:a16="http://schemas.microsoft.com/office/drawing/2014/main" id="{13BADA08-A7FA-F260-0408-5A46C8A67061}"/>
              </a:ext>
            </a:extLst>
          </p:cNvPr>
          <p:cNvPicPr>
            <a:picLocks noChangeAspect="1"/>
          </p:cNvPicPr>
          <p:nvPr/>
        </p:nvPicPr>
        <p:blipFill>
          <a:blip r:embed="rId3"/>
          <a:stretch>
            <a:fillRect/>
          </a:stretch>
        </p:blipFill>
        <p:spPr>
          <a:xfrm rot="2730445">
            <a:off x="5186241" y="1069350"/>
            <a:ext cx="562820" cy="562820"/>
          </a:xfrm>
          <a:prstGeom prst="rect">
            <a:avLst/>
          </a:prstGeom>
        </p:spPr>
      </p:pic>
      <p:pic>
        <p:nvPicPr>
          <p:cNvPr id="16" name="Immagine 15" descr="Immagine che contiene Policromia, cerchio, sfocatura, luce&#10;&#10;Descrizione generata automaticamente">
            <a:extLst>
              <a:ext uri="{FF2B5EF4-FFF2-40B4-BE49-F238E27FC236}">
                <a16:creationId xmlns:a16="http://schemas.microsoft.com/office/drawing/2014/main" id="{AEB4ACED-97AF-7907-302E-D01787747931}"/>
              </a:ext>
            </a:extLst>
          </p:cNvPr>
          <p:cNvPicPr>
            <a:picLocks noChangeAspect="1"/>
          </p:cNvPicPr>
          <p:nvPr/>
        </p:nvPicPr>
        <p:blipFill>
          <a:blip r:embed="rId4"/>
          <a:stretch>
            <a:fillRect/>
          </a:stretch>
        </p:blipFill>
        <p:spPr>
          <a:xfrm rot="1282373">
            <a:off x="1190358" y="2846586"/>
            <a:ext cx="585195" cy="585195"/>
          </a:xfrm>
          <a:prstGeom prst="rect">
            <a:avLst/>
          </a:prstGeom>
        </p:spPr>
      </p:pic>
      <p:pic>
        <p:nvPicPr>
          <p:cNvPr id="17" name="Immagine 16">
            <a:extLst>
              <a:ext uri="{FF2B5EF4-FFF2-40B4-BE49-F238E27FC236}">
                <a16:creationId xmlns:a16="http://schemas.microsoft.com/office/drawing/2014/main" id="{94603941-A4C8-FDF3-410D-CFBD81576137}"/>
              </a:ext>
            </a:extLst>
          </p:cNvPr>
          <p:cNvPicPr>
            <a:picLocks noChangeAspect="1"/>
          </p:cNvPicPr>
          <p:nvPr/>
        </p:nvPicPr>
        <p:blipFill>
          <a:blip r:embed="rId5"/>
          <a:stretch>
            <a:fillRect/>
          </a:stretch>
        </p:blipFill>
        <p:spPr>
          <a:xfrm>
            <a:off x="720000" y="859681"/>
            <a:ext cx="632460" cy="632460"/>
          </a:xfrm>
          <a:prstGeom prst="rect">
            <a:avLst/>
          </a:prstGeom>
        </p:spPr>
      </p:pic>
      <p:pic>
        <p:nvPicPr>
          <p:cNvPr id="18" name="Immagine 17">
            <a:extLst>
              <a:ext uri="{FF2B5EF4-FFF2-40B4-BE49-F238E27FC236}">
                <a16:creationId xmlns:a16="http://schemas.microsoft.com/office/drawing/2014/main" id="{33FFEC63-E600-6261-1EC8-3E70C6D27E99}"/>
              </a:ext>
            </a:extLst>
          </p:cNvPr>
          <p:cNvPicPr>
            <a:picLocks noChangeAspect="1"/>
          </p:cNvPicPr>
          <p:nvPr/>
        </p:nvPicPr>
        <p:blipFill>
          <a:blip r:embed="rId6"/>
          <a:stretch>
            <a:fillRect/>
          </a:stretch>
        </p:blipFill>
        <p:spPr>
          <a:xfrm rot="3883308">
            <a:off x="5232046" y="2822233"/>
            <a:ext cx="485531" cy="485531"/>
          </a:xfrm>
          <a:prstGeom prst="rect">
            <a:avLst/>
          </a:prstGeom>
        </p:spPr>
      </p:pic>
    </p:spTree>
    <p:extLst>
      <p:ext uri="{BB962C8B-B14F-4D97-AF65-F5344CB8AC3E}">
        <p14:creationId xmlns:p14="http://schemas.microsoft.com/office/powerpoint/2010/main" val="3199726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51"/>
          <p:cNvSpPr txBox="1">
            <a:spLocks noGrp="1"/>
          </p:cNvSpPr>
          <p:nvPr>
            <p:ph type="title"/>
          </p:nvPr>
        </p:nvSpPr>
        <p:spPr>
          <a:xfrm>
            <a:off x="2422953" y="1859616"/>
            <a:ext cx="4292810" cy="1511400"/>
          </a:xfrm>
          <a:prstGeom prst="rect">
            <a:avLst/>
          </a:prstGeom>
        </p:spPr>
        <p:txBody>
          <a:bodyPr spcFirstLastPara="1" wrap="square" lIns="91425" tIns="91425" rIns="91425" bIns="91425" anchor="b" anchorCtr="0">
            <a:noAutofit/>
          </a:bodyPr>
          <a:lstStyle/>
          <a:p>
            <a:r>
              <a:rPr lang="it-IT" err="1">
                <a:latin typeface="DM Sans" pitchFamily="2" charset="77"/>
              </a:rPr>
              <a:t>Graph</a:t>
            </a:r>
            <a:r>
              <a:rPr lang="it-IT">
                <a:latin typeface="DM Sans" pitchFamily="2" charset="77"/>
              </a:rPr>
              <a:t> </a:t>
            </a:r>
            <a:r>
              <a:rPr lang="it-IT" err="1">
                <a:latin typeface="DM Sans" pitchFamily="2" charset="77"/>
              </a:rPr>
              <a:t>Neural</a:t>
            </a:r>
            <a:r>
              <a:rPr lang="it-IT">
                <a:latin typeface="DM Sans" pitchFamily="2" charset="77"/>
              </a:rPr>
              <a:t> </a:t>
            </a:r>
            <a:r>
              <a:rPr lang="it-IT" err="1">
                <a:latin typeface="DM Sans" pitchFamily="2" charset="77"/>
              </a:rPr>
              <a:t>NetWork</a:t>
            </a:r>
            <a:endParaRPr>
              <a:latin typeface="DM Sans" pitchFamily="2" charset="77"/>
            </a:endParaRPr>
          </a:p>
        </p:txBody>
      </p:sp>
      <p:sp>
        <p:nvSpPr>
          <p:cNvPr id="862" name="Google Shape;862;p51"/>
          <p:cNvSpPr txBox="1">
            <a:spLocks noGrp="1"/>
          </p:cNvSpPr>
          <p:nvPr>
            <p:ph type="title" idx="2"/>
          </p:nvPr>
        </p:nvSpPr>
        <p:spPr>
          <a:xfrm>
            <a:off x="3959100" y="784325"/>
            <a:ext cx="12258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863" name="Google Shape;863;p51"/>
          <p:cNvSpPr txBox="1">
            <a:spLocks noGrp="1"/>
          </p:cNvSpPr>
          <p:nvPr>
            <p:ph type="subTitle" idx="1"/>
          </p:nvPr>
        </p:nvSpPr>
        <p:spPr>
          <a:xfrm>
            <a:off x="3054123" y="3337075"/>
            <a:ext cx="3035753" cy="6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Un’ approccio innovativo per la classificazione dei virus</a:t>
            </a:r>
            <a:endParaRPr/>
          </a:p>
        </p:txBody>
      </p:sp>
      <p:grpSp>
        <p:nvGrpSpPr>
          <p:cNvPr id="864" name="Google Shape;864;p51"/>
          <p:cNvGrpSpPr/>
          <p:nvPr/>
        </p:nvGrpSpPr>
        <p:grpSpPr>
          <a:xfrm>
            <a:off x="463656" y="3273097"/>
            <a:ext cx="2247813" cy="1337546"/>
            <a:chOff x="463656" y="3273097"/>
            <a:chExt cx="2247813" cy="1337546"/>
          </a:xfrm>
        </p:grpSpPr>
        <p:grpSp>
          <p:nvGrpSpPr>
            <p:cNvPr id="865" name="Google Shape;865;p51"/>
            <p:cNvGrpSpPr/>
            <p:nvPr/>
          </p:nvGrpSpPr>
          <p:grpSpPr>
            <a:xfrm>
              <a:off x="1473455" y="3889822"/>
              <a:ext cx="1238014" cy="720821"/>
              <a:chOff x="1258250" y="3406950"/>
              <a:chExt cx="330525" cy="192450"/>
            </a:xfrm>
          </p:grpSpPr>
          <p:sp>
            <p:nvSpPr>
              <p:cNvPr id="866" name="Google Shape;866;p51"/>
              <p:cNvSpPr/>
              <p:nvPr/>
            </p:nvSpPr>
            <p:spPr>
              <a:xfrm>
                <a:off x="1258250" y="3438625"/>
                <a:ext cx="102650" cy="160775"/>
              </a:xfrm>
              <a:custGeom>
                <a:avLst/>
                <a:gdLst/>
                <a:ahLst/>
                <a:cxnLst/>
                <a:rect l="l" t="t" r="r" b="b"/>
                <a:pathLst>
                  <a:path w="4106" h="6431" extrusionOk="0">
                    <a:moveTo>
                      <a:pt x="1248" y="1"/>
                    </a:moveTo>
                    <a:lnTo>
                      <a:pt x="1248" y="1248"/>
                    </a:lnTo>
                    <a:lnTo>
                      <a:pt x="67" y="5820"/>
                    </a:lnTo>
                    <a:cubicBezTo>
                      <a:pt x="0" y="6078"/>
                      <a:pt x="153" y="6344"/>
                      <a:pt x="410" y="6411"/>
                    </a:cubicBezTo>
                    <a:cubicBezTo>
                      <a:pt x="457" y="6421"/>
                      <a:pt x="495" y="6430"/>
                      <a:pt x="534" y="6430"/>
                    </a:cubicBezTo>
                    <a:lnTo>
                      <a:pt x="3620" y="6430"/>
                    </a:lnTo>
                    <a:cubicBezTo>
                      <a:pt x="3886" y="6430"/>
                      <a:pt x="4105" y="6211"/>
                      <a:pt x="4105" y="5944"/>
                    </a:cubicBezTo>
                    <a:cubicBezTo>
                      <a:pt x="4105" y="5906"/>
                      <a:pt x="4096" y="5859"/>
                      <a:pt x="4086" y="5820"/>
                    </a:cubicBezTo>
                    <a:lnTo>
                      <a:pt x="2915" y="1248"/>
                    </a:lnTo>
                    <a:lnTo>
                      <a:pt x="2915" y="1"/>
                    </a:ln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1"/>
              <p:cNvSpPr/>
              <p:nvPr/>
            </p:nvSpPr>
            <p:spPr>
              <a:xfrm>
                <a:off x="1268250" y="3526250"/>
                <a:ext cx="83825" cy="64100"/>
              </a:xfrm>
              <a:custGeom>
                <a:avLst/>
                <a:gdLst/>
                <a:ahLst/>
                <a:cxnLst/>
                <a:rect l="l" t="t" r="r" b="b"/>
                <a:pathLst>
                  <a:path w="3353" h="2564" extrusionOk="0">
                    <a:moveTo>
                      <a:pt x="629" y="1"/>
                    </a:moveTo>
                    <a:lnTo>
                      <a:pt x="10" y="2401"/>
                    </a:lnTo>
                    <a:cubicBezTo>
                      <a:pt x="0" y="2439"/>
                      <a:pt x="10" y="2487"/>
                      <a:pt x="38" y="2515"/>
                    </a:cubicBezTo>
                    <a:cubicBezTo>
                      <a:pt x="57" y="2544"/>
                      <a:pt x="95" y="2563"/>
                      <a:pt x="134" y="2563"/>
                    </a:cubicBezTo>
                    <a:lnTo>
                      <a:pt x="3220" y="2563"/>
                    </a:lnTo>
                    <a:cubicBezTo>
                      <a:pt x="3258" y="2563"/>
                      <a:pt x="3296" y="2544"/>
                      <a:pt x="3315" y="2515"/>
                    </a:cubicBezTo>
                    <a:cubicBezTo>
                      <a:pt x="3343" y="2487"/>
                      <a:pt x="3353" y="2439"/>
                      <a:pt x="3343" y="2401"/>
                    </a:cubicBezTo>
                    <a:lnTo>
                      <a:pt x="27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1"/>
              <p:cNvSpPr/>
              <p:nvPr/>
            </p:nvSpPr>
            <p:spPr>
              <a:xfrm>
                <a:off x="1362775" y="3425050"/>
                <a:ext cx="126225" cy="174250"/>
              </a:xfrm>
              <a:custGeom>
                <a:avLst/>
                <a:gdLst/>
                <a:ahLst/>
                <a:cxnLst/>
                <a:rect l="l" t="t" r="r" b="b"/>
                <a:pathLst>
                  <a:path w="5049" h="6970" extrusionOk="0">
                    <a:moveTo>
                      <a:pt x="1753" y="1"/>
                    </a:moveTo>
                    <a:lnTo>
                      <a:pt x="1753" y="2649"/>
                    </a:lnTo>
                    <a:cubicBezTo>
                      <a:pt x="591" y="3077"/>
                      <a:pt x="1" y="4354"/>
                      <a:pt x="429" y="5516"/>
                    </a:cubicBezTo>
                    <a:cubicBezTo>
                      <a:pt x="763" y="6413"/>
                      <a:pt x="1617" y="6970"/>
                      <a:pt x="2522" y="6970"/>
                    </a:cubicBezTo>
                    <a:cubicBezTo>
                      <a:pt x="2780" y="6970"/>
                      <a:pt x="3041" y="6925"/>
                      <a:pt x="3296" y="6830"/>
                    </a:cubicBezTo>
                    <a:cubicBezTo>
                      <a:pt x="4458" y="6411"/>
                      <a:pt x="5049" y="5125"/>
                      <a:pt x="4620" y="3963"/>
                    </a:cubicBezTo>
                    <a:cubicBezTo>
                      <a:pt x="4392" y="3354"/>
                      <a:pt x="3906" y="2868"/>
                      <a:pt x="3296" y="2649"/>
                    </a:cubicBezTo>
                    <a:lnTo>
                      <a:pt x="3296" y="1"/>
                    </a:ln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1"/>
              <p:cNvSpPr/>
              <p:nvPr/>
            </p:nvSpPr>
            <p:spPr>
              <a:xfrm>
                <a:off x="1370150" y="3529350"/>
                <a:ext cx="106225" cy="64025"/>
              </a:xfrm>
              <a:custGeom>
                <a:avLst/>
                <a:gdLst/>
                <a:ahLst/>
                <a:cxnLst/>
                <a:rect l="l" t="t" r="r" b="b"/>
                <a:pathLst>
                  <a:path w="4249" h="2561" extrusionOk="0">
                    <a:moveTo>
                      <a:pt x="315" y="1"/>
                    </a:moveTo>
                    <a:cubicBezTo>
                      <a:pt x="1" y="1058"/>
                      <a:pt x="601" y="2163"/>
                      <a:pt x="1658" y="2477"/>
                    </a:cubicBezTo>
                    <a:cubicBezTo>
                      <a:pt x="1848" y="2534"/>
                      <a:pt x="2041" y="2561"/>
                      <a:pt x="2230" y="2561"/>
                    </a:cubicBezTo>
                    <a:cubicBezTo>
                      <a:pt x="3091" y="2561"/>
                      <a:pt x="3886" y="2001"/>
                      <a:pt x="4144" y="1134"/>
                    </a:cubicBezTo>
                    <a:cubicBezTo>
                      <a:pt x="4249" y="763"/>
                      <a:pt x="4249" y="372"/>
                      <a:pt x="4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1505650" y="3406950"/>
                <a:ext cx="83125" cy="192400"/>
              </a:xfrm>
              <a:custGeom>
                <a:avLst/>
                <a:gdLst/>
                <a:ahLst/>
                <a:cxnLst/>
                <a:rect l="l" t="t" r="r" b="b"/>
                <a:pathLst>
                  <a:path w="3325" h="7696" extrusionOk="0">
                    <a:moveTo>
                      <a:pt x="1153" y="1"/>
                    </a:moveTo>
                    <a:lnTo>
                      <a:pt x="1153" y="4840"/>
                    </a:lnTo>
                    <a:cubicBezTo>
                      <a:pt x="391" y="5125"/>
                      <a:pt x="1" y="5973"/>
                      <a:pt x="277" y="6735"/>
                    </a:cubicBezTo>
                    <a:cubicBezTo>
                      <a:pt x="499" y="7328"/>
                      <a:pt x="1061" y="7695"/>
                      <a:pt x="1658" y="7695"/>
                    </a:cubicBezTo>
                    <a:cubicBezTo>
                      <a:pt x="1829" y="7695"/>
                      <a:pt x="2003" y="7665"/>
                      <a:pt x="2172" y="7602"/>
                    </a:cubicBezTo>
                    <a:cubicBezTo>
                      <a:pt x="2934" y="7326"/>
                      <a:pt x="3325" y="6478"/>
                      <a:pt x="3039" y="5716"/>
                    </a:cubicBezTo>
                    <a:cubicBezTo>
                      <a:pt x="2896" y="5306"/>
                      <a:pt x="2572" y="4992"/>
                      <a:pt x="2172" y="4840"/>
                    </a:cubicBezTo>
                    <a:lnTo>
                      <a:pt x="2172" y="1"/>
                    </a:lnTo>
                    <a:close/>
                  </a:path>
                </a:pathLst>
              </a:custGeom>
              <a:solidFill>
                <a:schemeClr val="accent1"/>
              </a:solidFill>
              <a:ln w="310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1513750" y="3553175"/>
                <a:ext cx="66450" cy="43150"/>
              </a:xfrm>
              <a:custGeom>
                <a:avLst/>
                <a:gdLst/>
                <a:ahLst/>
                <a:cxnLst/>
                <a:rect l="l" t="t" r="r" b="b"/>
                <a:pathLst>
                  <a:path w="2658" h="1726" extrusionOk="0">
                    <a:moveTo>
                      <a:pt x="77" y="0"/>
                    </a:moveTo>
                    <a:cubicBezTo>
                      <a:pt x="39" y="124"/>
                      <a:pt x="19" y="248"/>
                      <a:pt x="19" y="372"/>
                    </a:cubicBezTo>
                    <a:cubicBezTo>
                      <a:pt x="0" y="1096"/>
                      <a:pt x="572" y="1705"/>
                      <a:pt x="1296" y="1724"/>
                    </a:cubicBezTo>
                    <a:cubicBezTo>
                      <a:pt x="1313" y="1725"/>
                      <a:pt x="1331" y="1725"/>
                      <a:pt x="1348" y="1725"/>
                    </a:cubicBezTo>
                    <a:cubicBezTo>
                      <a:pt x="2058" y="1725"/>
                      <a:pt x="2630" y="1164"/>
                      <a:pt x="2658" y="448"/>
                    </a:cubicBezTo>
                    <a:lnTo>
                      <a:pt x="2658" y="372"/>
                    </a:lnTo>
                    <a:cubicBezTo>
                      <a:pt x="2658" y="248"/>
                      <a:pt x="2639" y="124"/>
                      <a:pt x="2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2" name="Google Shape;872;p51"/>
            <p:cNvSpPr/>
            <p:nvPr/>
          </p:nvSpPr>
          <p:spPr>
            <a:xfrm flipH="1">
              <a:off x="463656" y="3273097"/>
              <a:ext cx="863494" cy="1331675"/>
            </a:xfrm>
            <a:custGeom>
              <a:avLst/>
              <a:gdLst/>
              <a:ahLst/>
              <a:cxnLst/>
              <a:rect l="l" t="t" r="r" b="b"/>
              <a:pathLst>
                <a:path w="11708" h="18056" extrusionOk="0">
                  <a:moveTo>
                    <a:pt x="5497" y="11950"/>
                  </a:moveTo>
                  <a:cubicBezTo>
                    <a:pt x="5735" y="12207"/>
                    <a:pt x="6335" y="12502"/>
                    <a:pt x="6411" y="12540"/>
                  </a:cubicBezTo>
                  <a:cubicBezTo>
                    <a:pt x="6326" y="12740"/>
                    <a:pt x="6249" y="12931"/>
                    <a:pt x="6173" y="13112"/>
                  </a:cubicBezTo>
                  <a:cubicBezTo>
                    <a:pt x="5897" y="13741"/>
                    <a:pt x="5649" y="14255"/>
                    <a:pt x="5468" y="14617"/>
                  </a:cubicBezTo>
                  <a:cubicBezTo>
                    <a:pt x="5430" y="14684"/>
                    <a:pt x="5392" y="14750"/>
                    <a:pt x="5364" y="14807"/>
                  </a:cubicBezTo>
                  <a:lnTo>
                    <a:pt x="5335" y="14807"/>
                  </a:lnTo>
                  <a:cubicBezTo>
                    <a:pt x="5325" y="14741"/>
                    <a:pt x="5316" y="14664"/>
                    <a:pt x="5297" y="14579"/>
                  </a:cubicBezTo>
                  <a:cubicBezTo>
                    <a:pt x="5249" y="14179"/>
                    <a:pt x="5154" y="13607"/>
                    <a:pt x="5021" y="12921"/>
                  </a:cubicBezTo>
                  <a:cubicBezTo>
                    <a:pt x="4983" y="12712"/>
                    <a:pt x="4935" y="12474"/>
                    <a:pt x="4878" y="12245"/>
                  </a:cubicBezTo>
                  <a:cubicBezTo>
                    <a:pt x="5087" y="12159"/>
                    <a:pt x="5297" y="12064"/>
                    <a:pt x="5497" y="11950"/>
                  </a:cubicBezTo>
                  <a:close/>
                  <a:moveTo>
                    <a:pt x="2472" y="1"/>
                  </a:moveTo>
                  <a:cubicBezTo>
                    <a:pt x="2411" y="1"/>
                    <a:pt x="2349" y="12"/>
                    <a:pt x="2287" y="34"/>
                  </a:cubicBezTo>
                  <a:cubicBezTo>
                    <a:pt x="2268" y="44"/>
                    <a:pt x="2249" y="44"/>
                    <a:pt x="2239" y="53"/>
                  </a:cubicBezTo>
                  <a:cubicBezTo>
                    <a:pt x="1830" y="263"/>
                    <a:pt x="1725" y="1082"/>
                    <a:pt x="1792" y="1482"/>
                  </a:cubicBezTo>
                  <a:cubicBezTo>
                    <a:pt x="1792" y="1520"/>
                    <a:pt x="1951" y="2044"/>
                    <a:pt x="1954" y="2044"/>
                  </a:cubicBezTo>
                  <a:cubicBezTo>
                    <a:pt x="1954" y="2044"/>
                    <a:pt x="1954" y="2044"/>
                    <a:pt x="1954" y="2044"/>
                  </a:cubicBezTo>
                  <a:lnTo>
                    <a:pt x="1963" y="2044"/>
                  </a:lnTo>
                  <a:cubicBezTo>
                    <a:pt x="1944" y="2177"/>
                    <a:pt x="1925" y="2311"/>
                    <a:pt x="1916" y="2463"/>
                  </a:cubicBezTo>
                  <a:cubicBezTo>
                    <a:pt x="1887" y="2739"/>
                    <a:pt x="1858" y="3054"/>
                    <a:pt x="1849" y="3406"/>
                  </a:cubicBezTo>
                  <a:cubicBezTo>
                    <a:pt x="1839" y="3777"/>
                    <a:pt x="1849" y="4149"/>
                    <a:pt x="1877" y="4520"/>
                  </a:cubicBezTo>
                  <a:cubicBezTo>
                    <a:pt x="1906" y="4930"/>
                    <a:pt x="1973" y="5340"/>
                    <a:pt x="2077" y="5749"/>
                  </a:cubicBezTo>
                  <a:lnTo>
                    <a:pt x="2077" y="5759"/>
                  </a:lnTo>
                  <a:cubicBezTo>
                    <a:pt x="2001" y="5644"/>
                    <a:pt x="1792" y="5340"/>
                    <a:pt x="1773" y="5320"/>
                  </a:cubicBezTo>
                  <a:cubicBezTo>
                    <a:pt x="1549" y="5057"/>
                    <a:pt x="1024" y="4707"/>
                    <a:pt x="614" y="4707"/>
                  </a:cubicBezTo>
                  <a:cubicBezTo>
                    <a:pt x="534" y="4707"/>
                    <a:pt x="459" y="4720"/>
                    <a:pt x="392" y="4749"/>
                  </a:cubicBezTo>
                  <a:cubicBezTo>
                    <a:pt x="125" y="4873"/>
                    <a:pt x="1" y="5197"/>
                    <a:pt x="125" y="5463"/>
                  </a:cubicBezTo>
                  <a:cubicBezTo>
                    <a:pt x="134" y="5482"/>
                    <a:pt x="144" y="5501"/>
                    <a:pt x="153" y="5521"/>
                  </a:cubicBezTo>
                  <a:cubicBezTo>
                    <a:pt x="315" y="5797"/>
                    <a:pt x="687" y="5940"/>
                    <a:pt x="982" y="5987"/>
                  </a:cubicBezTo>
                  <a:cubicBezTo>
                    <a:pt x="1017" y="5992"/>
                    <a:pt x="1056" y="5994"/>
                    <a:pt x="1097" y="5994"/>
                  </a:cubicBezTo>
                  <a:cubicBezTo>
                    <a:pt x="1464" y="5994"/>
                    <a:pt x="2045" y="5824"/>
                    <a:pt x="2096" y="5816"/>
                  </a:cubicBezTo>
                  <a:cubicBezTo>
                    <a:pt x="2211" y="6216"/>
                    <a:pt x="2354" y="6616"/>
                    <a:pt x="2525" y="7006"/>
                  </a:cubicBezTo>
                  <a:cubicBezTo>
                    <a:pt x="2620" y="7235"/>
                    <a:pt x="2735" y="7464"/>
                    <a:pt x="2839" y="7683"/>
                  </a:cubicBezTo>
                  <a:cubicBezTo>
                    <a:pt x="2773" y="7587"/>
                    <a:pt x="2716" y="7511"/>
                    <a:pt x="2706" y="7492"/>
                  </a:cubicBezTo>
                  <a:cubicBezTo>
                    <a:pt x="2483" y="7237"/>
                    <a:pt x="1958" y="6888"/>
                    <a:pt x="1548" y="6888"/>
                  </a:cubicBezTo>
                  <a:cubicBezTo>
                    <a:pt x="1468" y="6888"/>
                    <a:pt x="1393" y="6901"/>
                    <a:pt x="1325" y="6930"/>
                  </a:cubicBezTo>
                  <a:cubicBezTo>
                    <a:pt x="1058" y="7054"/>
                    <a:pt x="934" y="7378"/>
                    <a:pt x="1058" y="7645"/>
                  </a:cubicBezTo>
                  <a:cubicBezTo>
                    <a:pt x="1068" y="7664"/>
                    <a:pt x="1077" y="7673"/>
                    <a:pt x="1087" y="7692"/>
                  </a:cubicBezTo>
                  <a:cubicBezTo>
                    <a:pt x="1239" y="7978"/>
                    <a:pt x="1611" y="8111"/>
                    <a:pt x="1916" y="8159"/>
                  </a:cubicBezTo>
                  <a:cubicBezTo>
                    <a:pt x="1953" y="8165"/>
                    <a:pt x="1995" y="8168"/>
                    <a:pt x="2041" y="8168"/>
                  </a:cubicBezTo>
                  <a:cubicBezTo>
                    <a:pt x="2359" y="8168"/>
                    <a:pt x="2850" y="8039"/>
                    <a:pt x="2992" y="7997"/>
                  </a:cubicBezTo>
                  <a:cubicBezTo>
                    <a:pt x="3039" y="8083"/>
                    <a:pt x="3078" y="8168"/>
                    <a:pt x="3116" y="8254"/>
                  </a:cubicBezTo>
                  <a:cubicBezTo>
                    <a:pt x="3325" y="8664"/>
                    <a:pt x="3535" y="9073"/>
                    <a:pt x="3725" y="9483"/>
                  </a:cubicBezTo>
                  <a:cubicBezTo>
                    <a:pt x="3792" y="9626"/>
                    <a:pt x="3859" y="9769"/>
                    <a:pt x="3916" y="9912"/>
                  </a:cubicBezTo>
                  <a:cubicBezTo>
                    <a:pt x="3859" y="9826"/>
                    <a:pt x="3811" y="9759"/>
                    <a:pt x="3801" y="9750"/>
                  </a:cubicBezTo>
                  <a:cubicBezTo>
                    <a:pt x="3578" y="9486"/>
                    <a:pt x="3053" y="9136"/>
                    <a:pt x="2643" y="9136"/>
                  </a:cubicBezTo>
                  <a:cubicBezTo>
                    <a:pt x="2563" y="9136"/>
                    <a:pt x="2488" y="9149"/>
                    <a:pt x="2420" y="9178"/>
                  </a:cubicBezTo>
                  <a:cubicBezTo>
                    <a:pt x="2144" y="9302"/>
                    <a:pt x="2030" y="9626"/>
                    <a:pt x="2154" y="9892"/>
                  </a:cubicBezTo>
                  <a:cubicBezTo>
                    <a:pt x="2163" y="9912"/>
                    <a:pt x="2173" y="9931"/>
                    <a:pt x="2182" y="9950"/>
                  </a:cubicBezTo>
                  <a:cubicBezTo>
                    <a:pt x="2335" y="10226"/>
                    <a:pt x="2706" y="10369"/>
                    <a:pt x="3001" y="10407"/>
                  </a:cubicBezTo>
                  <a:cubicBezTo>
                    <a:pt x="3042" y="10413"/>
                    <a:pt x="3086" y="10416"/>
                    <a:pt x="3134" y="10416"/>
                  </a:cubicBezTo>
                  <a:cubicBezTo>
                    <a:pt x="3446" y="10416"/>
                    <a:pt x="3884" y="10296"/>
                    <a:pt x="4049" y="10254"/>
                  </a:cubicBezTo>
                  <a:cubicBezTo>
                    <a:pt x="4116" y="10407"/>
                    <a:pt x="4173" y="10550"/>
                    <a:pt x="4221" y="10702"/>
                  </a:cubicBezTo>
                  <a:cubicBezTo>
                    <a:pt x="4259" y="10797"/>
                    <a:pt x="4297" y="10893"/>
                    <a:pt x="4316" y="10997"/>
                  </a:cubicBezTo>
                  <a:cubicBezTo>
                    <a:pt x="4344" y="11102"/>
                    <a:pt x="4373" y="11207"/>
                    <a:pt x="4402" y="11302"/>
                  </a:cubicBezTo>
                  <a:cubicBezTo>
                    <a:pt x="4449" y="11502"/>
                    <a:pt x="4497" y="11702"/>
                    <a:pt x="4544" y="11893"/>
                  </a:cubicBezTo>
                  <a:cubicBezTo>
                    <a:pt x="4573" y="12026"/>
                    <a:pt x="4592" y="12150"/>
                    <a:pt x="4621" y="12274"/>
                  </a:cubicBezTo>
                  <a:cubicBezTo>
                    <a:pt x="4554" y="12131"/>
                    <a:pt x="4421" y="11855"/>
                    <a:pt x="4411" y="11836"/>
                  </a:cubicBezTo>
                  <a:cubicBezTo>
                    <a:pt x="4213" y="11516"/>
                    <a:pt x="3686" y="11048"/>
                    <a:pt x="3255" y="11048"/>
                  </a:cubicBezTo>
                  <a:cubicBezTo>
                    <a:pt x="3211" y="11048"/>
                    <a:pt x="3167" y="11053"/>
                    <a:pt x="3125" y="11064"/>
                  </a:cubicBezTo>
                  <a:cubicBezTo>
                    <a:pt x="2839" y="11140"/>
                    <a:pt x="2668" y="11436"/>
                    <a:pt x="2754" y="11721"/>
                  </a:cubicBezTo>
                  <a:cubicBezTo>
                    <a:pt x="2754" y="11740"/>
                    <a:pt x="2763" y="11759"/>
                    <a:pt x="2773" y="11778"/>
                  </a:cubicBezTo>
                  <a:cubicBezTo>
                    <a:pt x="2878" y="12083"/>
                    <a:pt x="3230" y="12274"/>
                    <a:pt x="3516" y="12369"/>
                  </a:cubicBezTo>
                  <a:cubicBezTo>
                    <a:pt x="3629" y="12402"/>
                    <a:pt x="3789" y="12413"/>
                    <a:pt x="3953" y="12413"/>
                  </a:cubicBezTo>
                  <a:cubicBezTo>
                    <a:pt x="4257" y="12413"/>
                    <a:pt x="4574" y="12375"/>
                    <a:pt x="4630" y="12369"/>
                  </a:cubicBezTo>
                  <a:cubicBezTo>
                    <a:pt x="4678" y="12579"/>
                    <a:pt x="4716" y="12788"/>
                    <a:pt x="4754" y="12979"/>
                  </a:cubicBezTo>
                  <a:cubicBezTo>
                    <a:pt x="4868" y="13655"/>
                    <a:pt x="4944" y="14226"/>
                    <a:pt x="4992" y="14626"/>
                  </a:cubicBezTo>
                  <a:cubicBezTo>
                    <a:pt x="5002" y="14693"/>
                    <a:pt x="5002" y="14760"/>
                    <a:pt x="5011" y="14817"/>
                  </a:cubicBezTo>
                  <a:lnTo>
                    <a:pt x="3649" y="14817"/>
                  </a:lnTo>
                  <a:lnTo>
                    <a:pt x="3811" y="18055"/>
                  </a:lnTo>
                  <a:lnTo>
                    <a:pt x="6821" y="18055"/>
                  </a:lnTo>
                  <a:lnTo>
                    <a:pt x="6983" y="14817"/>
                  </a:lnTo>
                  <a:lnTo>
                    <a:pt x="5706" y="14817"/>
                  </a:lnTo>
                  <a:cubicBezTo>
                    <a:pt x="5716" y="14798"/>
                    <a:pt x="5726" y="14779"/>
                    <a:pt x="5735" y="14760"/>
                  </a:cubicBezTo>
                  <a:cubicBezTo>
                    <a:pt x="5906" y="14388"/>
                    <a:pt x="6154" y="13864"/>
                    <a:pt x="6411" y="13226"/>
                  </a:cubicBezTo>
                  <a:cubicBezTo>
                    <a:pt x="6497" y="13026"/>
                    <a:pt x="6583" y="12807"/>
                    <a:pt x="6668" y="12579"/>
                  </a:cubicBezTo>
                  <a:cubicBezTo>
                    <a:pt x="6736" y="12594"/>
                    <a:pt x="7193" y="12686"/>
                    <a:pt x="7541" y="12686"/>
                  </a:cubicBezTo>
                  <a:cubicBezTo>
                    <a:pt x="7632" y="12686"/>
                    <a:pt x="7716" y="12680"/>
                    <a:pt x="7783" y="12664"/>
                  </a:cubicBezTo>
                  <a:cubicBezTo>
                    <a:pt x="8078" y="12598"/>
                    <a:pt x="8440" y="12426"/>
                    <a:pt x="8573" y="12140"/>
                  </a:cubicBezTo>
                  <a:cubicBezTo>
                    <a:pt x="8707" y="11874"/>
                    <a:pt x="8593" y="11550"/>
                    <a:pt x="8326" y="11416"/>
                  </a:cubicBezTo>
                  <a:cubicBezTo>
                    <a:pt x="8307" y="11407"/>
                    <a:pt x="8288" y="11397"/>
                    <a:pt x="8269" y="11397"/>
                  </a:cubicBezTo>
                  <a:cubicBezTo>
                    <a:pt x="8214" y="11378"/>
                    <a:pt x="8155" y="11369"/>
                    <a:pt x="8094" y="11369"/>
                  </a:cubicBezTo>
                  <a:cubicBezTo>
                    <a:pt x="7679" y="11369"/>
                    <a:pt x="7152" y="11782"/>
                    <a:pt x="6945" y="12064"/>
                  </a:cubicBezTo>
                  <a:cubicBezTo>
                    <a:pt x="6926" y="12083"/>
                    <a:pt x="6792" y="12312"/>
                    <a:pt x="6716" y="12455"/>
                  </a:cubicBezTo>
                  <a:cubicBezTo>
                    <a:pt x="6754" y="12359"/>
                    <a:pt x="6783" y="12274"/>
                    <a:pt x="6821" y="12178"/>
                  </a:cubicBezTo>
                  <a:cubicBezTo>
                    <a:pt x="6888" y="11988"/>
                    <a:pt x="6954" y="11807"/>
                    <a:pt x="7021" y="11597"/>
                  </a:cubicBezTo>
                  <a:lnTo>
                    <a:pt x="7107" y="11293"/>
                  </a:lnTo>
                  <a:cubicBezTo>
                    <a:pt x="7145" y="11197"/>
                    <a:pt x="7164" y="11083"/>
                    <a:pt x="7192" y="10978"/>
                  </a:cubicBezTo>
                  <a:cubicBezTo>
                    <a:pt x="7250" y="10731"/>
                    <a:pt x="7297" y="10483"/>
                    <a:pt x="7335" y="10226"/>
                  </a:cubicBezTo>
                  <a:cubicBezTo>
                    <a:pt x="7496" y="10279"/>
                    <a:pt x="8016" y="10467"/>
                    <a:pt x="8331" y="10467"/>
                  </a:cubicBezTo>
                  <a:cubicBezTo>
                    <a:pt x="8353" y="10467"/>
                    <a:pt x="8373" y="10466"/>
                    <a:pt x="8393" y="10464"/>
                  </a:cubicBezTo>
                  <a:cubicBezTo>
                    <a:pt x="8697" y="10435"/>
                    <a:pt x="9078" y="10331"/>
                    <a:pt x="9250" y="10064"/>
                  </a:cubicBezTo>
                  <a:cubicBezTo>
                    <a:pt x="9421" y="9816"/>
                    <a:pt x="9364" y="9483"/>
                    <a:pt x="9126" y="9311"/>
                  </a:cubicBezTo>
                  <a:cubicBezTo>
                    <a:pt x="9107" y="9302"/>
                    <a:pt x="9088" y="9292"/>
                    <a:pt x="9069" y="9283"/>
                  </a:cubicBezTo>
                  <a:cubicBezTo>
                    <a:pt x="8988" y="9241"/>
                    <a:pt x="8895" y="9223"/>
                    <a:pt x="8795" y="9223"/>
                  </a:cubicBezTo>
                  <a:cubicBezTo>
                    <a:pt x="8395" y="9223"/>
                    <a:pt x="7886" y="9512"/>
                    <a:pt x="7650" y="9740"/>
                  </a:cubicBezTo>
                  <a:cubicBezTo>
                    <a:pt x="7640" y="9759"/>
                    <a:pt x="7450" y="9988"/>
                    <a:pt x="7354" y="10121"/>
                  </a:cubicBezTo>
                  <a:cubicBezTo>
                    <a:pt x="7373" y="9969"/>
                    <a:pt x="7402" y="9816"/>
                    <a:pt x="7421" y="9654"/>
                  </a:cubicBezTo>
                  <a:cubicBezTo>
                    <a:pt x="7478" y="9207"/>
                    <a:pt x="7526" y="8749"/>
                    <a:pt x="7564" y="8283"/>
                  </a:cubicBezTo>
                  <a:cubicBezTo>
                    <a:pt x="7583" y="8149"/>
                    <a:pt x="7592" y="8007"/>
                    <a:pt x="7611" y="7864"/>
                  </a:cubicBezTo>
                  <a:cubicBezTo>
                    <a:pt x="7666" y="7891"/>
                    <a:pt x="8293" y="8123"/>
                    <a:pt x="8642" y="8123"/>
                  </a:cubicBezTo>
                  <a:cubicBezTo>
                    <a:pt x="8661" y="8123"/>
                    <a:pt x="8680" y="8122"/>
                    <a:pt x="8697" y="8121"/>
                  </a:cubicBezTo>
                  <a:cubicBezTo>
                    <a:pt x="9002" y="8102"/>
                    <a:pt x="9383" y="7987"/>
                    <a:pt x="9564" y="7721"/>
                  </a:cubicBezTo>
                  <a:cubicBezTo>
                    <a:pt x="9736" y="7483"/>
                    <a:pt x="9678" y="7140"/>
                    <a:pt x="9431" y="6968"/>
                  </a:cubicBezTo>
                  <a:cubicBezTo>
                    <a:pt x="9412" y="6959"/>
                    <a:pt x="9393" y="6949"/>
                    <a:pt x="9383" y="6940"/>
                  </a:cubicBezTo>
                  <a:cubicBezTo>
                    <a:pt x="9301" y="6898"/>
                    <a:pt x="9206" y="6879"/>
                    <a:pt x="9104" y="6879"/>
                  </a:cubicBezTo>
                  <a:cubicBezTo>
                    <a:pt x="8700" y="6879"/>
                    <a:pt x="8192" y="7169"/>
                    <a:pt x="7964" y="7397"/>
                  </a:cubicBezTo>
                  <a:cubicBezTo>
                    <a:pt x="7935" y="7426"/>
                    <a:pt x="7678" y="7749"/>
                    <a:pt x="7611" y="7845"/>
                  </a:cubicBezTo>
                  <a:cubicBezTo>
                    <a:pt x="7640" y="7530"/>
                    <a:pt x="7678" y="7225"/>
                    <a:pt x="7735" y="6930"/>
                  </a:cubicBezTo>
                  <a:cubicBezTo>
                    <a:pt x="7792" y="6521"/>
                    <a:pt x="7878" y="6121"/>
                    <a:pt x="7992" y="5721"/>
                  </a:cubicBezTo>
                  <a:cubicBezTo>
                    <a:pt x="8020" y="5730"/>
                    <a:pt x="8675" y="5980"/>
                    <a:pt x="9043" y="5980"/>
                  </a:cubicBezTo>
                  <a:cubicBezTo>
                    <a:pt x="9062" y="5980"/>
                    <a:pt x="9080" y="5979"/>
                    <a:pt x="9097" y="5978"/>
                  </a:cubicBezTo>
                  <a:cubicBezTo>
                    <a:pt x="9393" y="5959"/>
                    <a:pt x="9774" y="5844"/>
                    <a:pt x="9955" y="5578"/>
                  </a:cubicBezTo>
                  <a:cubicBezTo>
                    <a:pt x="10126" y="5340"/>
                    <a:pt x="10059" y="4997"/>
                    <a:pt x="9821" y="4825"/>
                  </a:cubicBezTo>
                  <a:cubicBezTo>
                    <a:pt x="9802" y="4816"/>
                    <a:pt x="9793" y="4806"/>
                    <a:pt x="9774" y="4797"/>
                  </a:cubicBezTo>
                  <a:cubicBezTo>
                    <a:pt x="9693" y="4755"/>
                    <a:pt x="9600" y="4737"/>
                    <a:pt x="9500" y="4737"/>
                  </a:cubicBezTo>
                  <a:cubicBezTo>
                    <a:pt x="9095" y="4737"/>
                    <a:pt x="8584" y="5034"/>
                    <a:pt x="8354" y="5263"/>
                  </a:cubicBezTo>
                  <a:cubicBezTo>
                    <a:pt x="8326" y="5282"/>
                    <a:pt x="8050" y="5635"/>
                    <a:pt x="7992" y="5711"/>
                  </a:cubicBezTo>
                  <a:cubicBezTo>
                    <a:pt x="8002" y="5682"/>
                    <a:pt x="8002" y="5663"/>
                    <a:pt x="8012" y="5635"/>
                  </a:cubicBezTo>
                  <a:cubicBezTo>
                    <a:pt x="8135" y="5244"/>
                    <a:pt x="8297" y="4863"/>
                    <a:pt x="8488" y="4501"/>
                  </a:cubicBezTo>
                  <a:cubicBezTo>
                    <a:pt x="8593" y="4292"/>
                    <a:pt x="8707" y="4111"/>
                    <a:pt x="8812" y="3930"/>
                  </a:cubicBezTo>
                  <a:cubicBezTo>
                    <a:pt x="8945" y="3987"/>
                    <a:pt x="9536" y="4282"/>
                    <a:pt x="9859" y="4292"/>
                  </a:cubicBezTo>
                  <a:cubicBezTo>
                    <a:pt x="9878" y="4292"/>
                    <a:pt x="9897" y="4293"/>
                    <a:pt x="9917" y="4293"/>
                  </a:cubicBezTo>
                  <a:cubicBezTo>
                    <a:pt x="10218" y="4293"/>
                    <a:pt x="10558" y="4220"/>
                    <a:pt x="10755" y="3987"/>
                  </a:cubicBezTo>
                  <a:cubicBezTo>
                    <a:pt x="10945" y="3768"/>
                    <a:pt x="10926" y="3425"/>
                    <a:pt x="10707" y="3225"/>
                  </a:cubicBezTo>
                  <a:cubicBezTo>
                    <a:pt x="10688" y="3215"/>
                    <a:pt x="10679" y="3206"/>
                    <a:pt x="10659" y="3187"/>
                  </a:cubicBezTo>
                  <a:cubicBezTo>
                    <a:pt x="10560" y="3122"/>
                    <a:pt x="10434" y="3095"/>
                    <a:pt x="10296" y="3095"/>
                  </a:cubicBezTo>
                  <a:cubicBezTo>
                    <a:pt x="9910" y="3095"/>
                    <a:pt x="9434" y="3309"/>
                    <a:pt x="9202" y="3492"/>
                  </a:cubicBezTo>
                  <a:cubicBezTo>
                    <a:pt x="9183" y="3511"/>
                    <a:pt x="9021" y="3673"/>
                    <a:pt x="8907" y="3787"/>
                  </a:cubicBezTo>
                  <a:cubicBezTo>
                    <a:pt x="8954" y="3701"/>
                    <a:pt x="9012" y="3625"/>
                    <a:pt x="9059" y="3549"/>
                  </a:cubicBezTo>
                  <a:cubicBezTo>
                    <a:pt x="9250" y="3263"/>
                    <a:pt x="9440" y="3015"/>
                    <a:pt x="9612" y="2787"/>
                  </a:cubicBezTo>
                  <a:cubicBezTo>
                    <a:pt x="9716" y="2663"/>
                    <a:pt x="9802" y="2549"/>
                    <a:pt x="9888" y="2453"/>
                  </a:cubicBezTo>
                  <a:cubicBezTo>
                    <a:pt x="10050" y="2453"/>
                    <a:pt x="10698" y="2425"/>
                    <a:pt x="10974" y="2301"/>
                  </a:cubicBezTo>
                  <a:cubicBezTo>
                    <a:pt x="11260" y="2168"/>
                    <a:pt x="11574" y="1930"/>
                    <a:pt x="11631" y="1615"/>
                  </a:cubicBezTo>
                  <a:cubicBezTo>
                    <a:pt x="11707" y="1320"/>
                    <a:pt x="11526" y="1034"/>
                    <a:pt x="11240" y="958"/>
                  </a:cubicBezTo>
                  <a:cubicBezTo>
                    <a:pt x="11221" y="958"/>
                    <a:pt x="11202" y="949"/>
                    <a:pt x="11183" y="949"/>
                  </a:cubicBezTo>
                  <a:cubicBezTo>
                    <a:pt x="11167" y="947"/>
                    <a:pt x="11150" y="946"/>
                    <a:pt x="11133" y="946"/>
                  </a:cubicBezTo>
                  <a:cubicBezTo>
                    <a:pt x="10688" y="946"/>
                    <a:pt x="10187" y="1534"/>
                    <a:pt x="10031" y="1891"/>
                  </a:cubicBezTo>
                  <a:cubicBezTo>
                    <a:pt x="10012" y="1920"/>
                    <a:pt x="9850" y="2453"/>
                    <a:pt x="9850" y="2453"/>
                  </a:cubicBezTo>
                  <a:lnTo>
                    <a:pt x="9859" y="2453"/>
                  </a:lnTo>
                  <a:cubicBezTo>
                    <a:pt x="9774" y="2549"/>
                    <a:pt x="9688" y="2653"/>
                    <a:pt x="9593" y="2768"/>
                  </a:cubicBezTo>
                  <a:cubicBezTo>
                    <a:pt x="9412" y="2987"/>
                    <a:pt x="9212" y="3235"/>
                    <a:pt x="9021" y="3520"/>
                  </a:cubicBezTo>
                  <a:cubicBezTo>
                    <a:pt x="8802" y="3825"/>
                    <a:pt x="8602" y="4139"/>
                    <a:pt x="8421" y="4463"/>
                  </a:cubicBezTo>
                  <a:cubicBezTo>
                    <a:pt x="8221" y="4825"/>
                    <a:pt x="8050" y="5206"/>
                    <a:pt x="7916" y="5606"/>
                  </a:cubicBezTo>
                  <a:lnTo>
                    <a:pt x="7916" y="5616"/>
                  </a:lnTo>
                  <a:cubicBezTo>
                    <a:pt x="7916" y="5482"/>
                    <a:pt x="7916" y="5111"/>
                    <a:pt x="7907" y="5082"/>
                  </a:cubicBezTo>
                  <a:cubicBezTo>
                    <a:pt x="7859" y="4682"/>
                    <a:pt x="7516" y="3930"/>
                    <a:pt x="7078" y="3844"/>
                  </a:cubicBezTo>
                  <a:cubicBezTo>
                    <a:pt x="7054" y="3841"/>
                    <a:pt x="7030" y="3839"/>
                    <a:pt x="7006" y="3839"/>
                  </a:cubicBezTo>
                  <a:cubicBezTo>
                    <a:pt x="6739" y="3839"/>
                    <a:pt x="6503" y="4030"/>
                    <a:pt x="6459" y="4292"/>
                  </a:cubicBezTo>
                  <a:cubicBezTo>
                    <a:pt x="6459" y="4320"/>
                    <a:pt x="6449" y="4339"/>
                    <a:pt x="6449" y="4358"/>
                  </a:cubicBezTo>
                  <a:cubicBezTo>
                    <a:pt x="6430" y="4673"/>
                    <a:pt x="6659" y="4997"/>
                    <a:pt x="6888" y="5197"/>
                  </a:cubicBezTo>
                  <a:cubicBezTo>
                    <a:pt x="7145" y="5425"/>
                    <a:pt x="7850" y="5644"/>
                    <a:pt x="7907" y="5663"/>
                  </a:cubicBezTo>
                  <a:cubicBezTo>
                    <a:pt x="7783" y="6073"/>
                    <a:pt x="7678" y="6483"/>
                    <a:pt x="7602" y="6902"/>
                  </a:cubicBezTo>
                  <a:cubicBezTo>
                    <a:pt x="7564" y="7140"/>
                    <a:pt x="7526" y="7397"/>
                    <a:pt x="7497" y="7645"/>
                  </a:cubicBezTo>
                  <a:cubicBezTo>
                    <a:pt x="7497" y="7521"/>
                    <a:pt x="7497" y="7426"/>
                    <a:pt x="7488" y="7406"/>
                  </a:cubicBezTo>
                  <a:cubicBezTo>
                    <a:pt x="7440" y="6997"/>
                    <a:pt x="7097" y="6254"/>
                    <a:pt x="6659" y="6168"/>
                  </a:cubicBezTo>
                  <a:cubicBezTo>
                    <a:pt x="6630" y="6163"/>
                    <a:pt x="6601" y="6161"/>
                    <a:pt x="6572" y="6161"/>
                  </a:cubicBezTo>
                  <a:cubicBezTo>
                    <a:pt x="6311" y="6161"/>
                    <a:pt x="6083" y="6350"/>
                    <a:pt x="6040" y="6616"/>
                  </a:cubicBezTo>
                  <a:cubicBezTo>
                    <a:pt x="6040" y="6635"/>
                    <a:pt x="6030" y="6654"/>
                    <a:pt x="6030" y="6673"/>
                  </a:cubicBezTo>
                  <a:cubicBezTo>
                    <a:pt x="6011" y="6997"/>
                    <a:pt x="6240" y="7321"/>
                    <a:pt x="6468" y="7521"/>
                  </a:cubicBezTo>
                  <a:cubicBezTo>
                    <a:pt x="6697" y="7721"/>
                    <a:pt x="7297" y="7921"/>
                    <a:pt x="7459" y="7978"/>
                  </a:cubicBezTo>
                  <a:cubicBezTo>
                    <a:pt x="7450" y="8073"/>
                    <a:pt x="7430" y="8168"/>
                    <a:pt x="7421" y="8264"/>
                  </a:cubicBezTo>
                  <a:cubicBezTo>
                    <a:pt x="7364" y="8721"/>
                    <a:pt x="7316" y="9178"/>
                    <a:pt x="7250" y="9616"/>
                  </a:cubicBezTo>
                  <a:cubicBezTo>
                    <a:pt x="7230" y="9778"/>
                    <a:pt x="7202" y="9931"/>
                    <a:pt x="7173" y="10083"/>
                  </a:cubicBezTo>
                  <a:lnTo>
                    <a:pt x="7173" y="9883"/>
                  </a:lnTo>
                  <a:cubicBezTo>
                    <a:pt x="7116" y="9483"/>
                    <a:pt x="6783" y="8730"/>
                    <a:pt x="6335" y="8654"/>
                  </a:cubicBezTo>
                  <a:cubicBezTo>
                    <a:pt x="6306" y="8650"/>
                    <a:pt x="6277" y="8647"/>
                    <a:pt x="6248" y="8647"/>
                  </a:cubicBezTo>
                  <a:cubicBezTo>
                    <a:pt x="5987" y="8647"/>
                    <a:pt x="5759" y="8836"/>
                    <a:pt x="5716" y="9102"/>
                  </a:cubicBezTo>
                  <a:cubicBezTo>
                    <a:pt x="5716" y="9121"/>
                    <a:pt x="5716" y="9140"/>
                    <a:pt x="5716" y="9159"/>
                  </a:cubicBezTo>
                  <a:cubicBezTo>
                    <a:pt x="5687" y="9473"/>
                    <a:pt x="5916" y="9797"/>
                    <a:pt x="6145" y="9997"/>
                  </a:cubicBezTo>
                  <a:cubicBezTo>
                    <a:pt x="6373" y="10207"/>
                    <a:pt x="6897" y="10388"/>
                    <a:pt x="7078" y="10454"/>
                  </a:cubicBezTo>
                  <a:cubicBezTo>
                    <a:pt x="7049" y="10607"/>
                    <a:pt x="7011" y="10769"/>
                    <a:pt x="6973" y="10921"/>
                  </a:cubicBezTo>
                  <a:cubicBezTo>
                    <a:pt x="6945" y="11016"/>
                    <a:pt x="6926" y="11121"/>
                    <a:pt x="6888" y="11226"/>
                  </a:cubicBezTo>
                  <a:cubicBezTo>
                    <a:pt x="6859" y="11321"/>
                    <a:pt x="6821" y="11426"/>
                    <a:pt x="6792" y="11521"/>
                  </a:cubicBezTo>
                  <a:cubicBezTo>
                    <a:pt x="6726" y="11712"/>
                    <a:pt x="6659" y="11902"/>
                    <a:pt x="6583" y="12083"/>
                  </a:cubicBezTo>
                  <a:cubicBezTo>
                    <a:pt x="6535" y="12217"/>
                    <a:pt x="6488" y="12331"/>
                    <a:pt x="6440" y="12455"/>
                  </a:cubicBezTo>
                  <a:cubicBezTo>
                    <a:pt x="6459" y="12293"/>
                    <a:pt x="6507" y="11988"/>
                    <a:pt x="6507" y="11969"/>
                  </a:cubicBezTo>
                  <a:cubicBezTo>
                    <a:pt x="6497" y="11607"/>
                    <a:pt x="6402" y="11255"/>
                    <a:pt x="6221" y="10950"/>
                  </a:cubicBezTo>
                  <a:cubicBezTo>
                    <a:pt x="6230" y="10902"/>
                    <a:pt x="6221" y="10864"/>
                    <a:pt x="6221" y="10826"/>
                  </a:cubicBezTo>
                  <a:cubicBezTo>
                    <a:pt x="6186" y="10554"/>
                    <a:pt x="5949" y="10355"/>
                    <a:pt x="5688" y="10355"/>
                  </a:cubicBezTo>
                  <a:cubicBezTo>
                    <a:pt x="5666" y="10355"/>
                    <a:pt x="5643" y="10356"/>
                    <a:pt x="5621" y="10359"/>
                  </a:cubicBezTo>
                  <a:cubicBezTo>
                    <a:pt x="5602" y="10359"/>
                    <a:pt x="5573" y="10369"/>
                    <a:pt x="5554" y="10369"/>
                  </a:cubicBezTo>
                  <a:cubicBezTo>
                    <a:pt x="5116" y="10493"/>
                    <a:pt x="4840" y="11264"/>
                    <a:pt x="4821" y="11664"/>
                  </a:cubicBezTo>
                  <a:cubicBezTo>
                    <a:pt x="4821" y="11693"/>
                    <a:pt x="4830" y="11950"/>
                    <a:pt x="4849" y="12112"/>
                  </a:cubicBezTo>
                  <a:cubicBezTo>
                    <a:pt x="4821" y="12017"/>
                    <a:pt x="4802" y="11931"/>
                    <a:pt x="4783" y="11826"/>
                  </a:cubicBezTo>
                  <a:cubicBezTo>
                    <a:pt x="4735" y="11636"/>
                    <a:pt x="4678" y="11436"/>
                    <a:pt x="4621" y="11235"/>
                  </a:cubicBezTo>
                  <a:cubicBezTo>
                    <a:pt x="4592" y="11131"/>
                    <a:pt x="4563" y="11035"/>
                    <a:pt x="4535" y="10931"/>
                  </a:cubicBezTo>
                  <a:cubicBezTo>
                    <a:pt x="4506" y="10835"/>
                    <a:pt x="4459" y="10731"/>
                    <a:pt x="4430" y="10626"/>
                  </a:cubicBezTo>
                  <a:cubicBezTo>
                    <a:pt x="4344" y="10388"/>
                    <a:pt x="4240" y="10150"/>
                    <a:pt x="4135" y="9912"/>
                  </a:cubicBezTo>
                  <a:cubicBezTo>
                    <a:pt x="4306" y="9873"/>
                    <a:pt x="4906" y="9711"/>
                    <a:pt x="5154" y="9531"/>
                  </a:cubicBezTo>
                  <a:cubicBezTo>
                    <a:pt x="5392" y="9340"/>
                    <a:pt x="5649" y="9045"/>
                    <a:pt x="5649" y="8721"/>
                  </a:cubicBezTo>
                  <a:cubicBezTo>
                    <a:pt x="5659" y="8426"/>
                    <a:pt x="5421" y="8178"/>
                    <a:pt x="5125" y="8168"/>
                  </a:cubicBezTo>
                  <a:lnTo>
                    <a:pt x="5068" y="8168"/>
                  </a:lnTo>
                  <a:cubicBezTo>
                    <a:pt x="4621" y="8226"/>
                    <a:pt x="4221" y="8940"/>
                    <a:pt x="4144" y="9340"/>
                  </a:cubicBezTo>
                  <a:cubicBezTo>
                    <a:pt x="4144" y="9369"/>
                    <a:pt x="4106" y="9654"/>
                    <a:pt x="4097" y="9816"/>
                  </a:cubicBezTo>
                  <a:cubicBezTo>
                    <a:pt x="4030" y="9673"/>
                    <a:pt x="3973" y="9531"/>
                    <a:pt x="3897" y="9397"/>
                  </a:cubicBezTo>
                  <a:cubicBezTo>
                    <a:pt x="3697" y="8988"/>
                    <a:pt x="3478" y="8578"/>
                    <a:pt x="3268" y="8178"/>
                  </a:cubicBezTo>
                  <a:lnTo>
                    <a:pt x="3068" y="7797"/>
                  </a:lnTo>
                  <a:cubicBezTo>
                    <a:pt x="3135" y="7787"/>
                    <a:pt x="3849" y="7616"/>
                    <a:pt x="4125" y="7406"/>
                  </a:cubicBezTo>
                  <a:cubicBezTo>
                    <a:pt x="4363" y="7225"/>
                    <a:pt x="4621" y="6921"/>
                    <a:pt x="4621" y="6606"/>
                  </a:cubicBezTo>
                  <a:cubicBezTo>
                    <a:pt x="4621" y="6302"/>
                    <a:pt x="4392" y="6054"/>
                    <a:pt x="4097" y="6044"/>
                  </a:cubicBezTo>
                  <a:cubicBezTo>
                    <a:pt x="4078" y="6044"/>
                    <a:pt x="4059" y="6044"/>
                    <a:pt x="4030" y="6054"/>
                  </a:cubicBezTo>
                  <a:cubicBezTo>
                    <a:pt x="3582" y="6102"/>
                    <a:pt x="3192" y="6816"/>
                    <a:pt x="3106" y="7216"/>
                  </a:cubicBezTo>
                  <a:cubicBezTo>
                    <a:pt x="3106" y="7245"/>
                    <a:pt x="3059" y="7673"/>
                    <a:pt x="3059" y="7778"/>
                  </a:cubicBezTo>
                  <a:cubicBezTo>
                    <a:pt x="2916" y="7502"/>
                    <a:pt x="2773" y="7225"/>
                    <a:pt x="2649" y="6949"/>
                  </a:cubicBezTo>
                  <a:cubicBezTo>
                    <a:pt x="2477" y="6578"/>
                    <a:pt x="2325" y="6197"/>
                    <a:pt x="2201" y="5806"/>
                  </a:cubicBezTo>
                  <a:cubicBezTo>
                    <a:pt x="2230" y="5797"/>
                    <a:pt x="2982" y="5625"/>
                    <a:pt x="3259" y="5416"/>
                  </a:cubicBezTo>
                  <a:cubicBezTo>
                    <a:pt x="3497" y="5225"/>
                    <a:pt x="3754" y="4920"/>
                    <a:pt x="3754" y="4606"/>
                  </a:cubicBezTo>
                  <a:cubicBezTo>
                    <a:pt x="3763" y="4301"/>
                    <a:pt x="3525" y="4054"/>
                    <a:pt x="3230" y="4054"/>
                  </a:cubicBezTo>
                  <a:lnTo>
                    <a:pt x="3173" y="4054"/>
                  </a:lnTo>
                  <a:cubicBezTo>
                    <a:pt x="2716" y="4101"/>
                    <a:pt x="2325" y="4825"/>
                    <a:pt x="2239" y="5216"/>
                  </a:cubicBezTo>
                  <a:cubicBezTo>
                    <a:pt x="2239" y="5254"/>
                    <a:pt x="2192" y="5701"/>
                    <a:pt x="2192" y="5787"/>
                  </a:cubicBezTo>
                  <a:cubicBezTo>
                    <a:pt x="2182" y="5768"/>
                    <a:pt x="2173" y="5740"/>
                    <a:pt x="2173" y="5721"/>
                  </a:cubicBezTo>
                  <a:cubicBezTo>
                    <a:pt x="2058" y="5320"/>
                    <a:pt x="1982" y="4920"/>
                    <a:pt x="1944" y="4511"/>
                  </a:cubicBezTo>
                  <a:cubicBezTo>
                    <a:pt x="1916" y="4282"/>
                    <a:pt x="1906" y="4063"/>
                    <a:pt x="1896" y="3854"/>
                  </a:cubicBezTo>
                  <a:cubicBezTo>
                    <a:pt x="2039" y="3835"/>
                    <a:pt x="2697" y="3749"/>
                    <a:pt x="2963" y="3577"/>
                  </a:cubicBezTo>
                  <a:cubicBezTo>
                    <a:pt x="3239" y="3415"/>
                    <a:pt x="3516" y="3149"/>
                    <a:pt x="3544" y="2834"/>
                  </a:cubicBezTo>
                  <a:cubicBezTo>
                    <a:pt x="3592" y="2539"/>
                    <a:pt x="3382" y="2263"/>
                    <a:pt x="3087" y="2225"/>
                  </a:cubicBezTo>
                  <a:cubicBezTo>
                    <a:pt x="3068" y="2225"/>
                    <a:pt x="3049" y="2225"/>
                    <a:pt x="3030" y="2215"/>
                  </a:cubicBezTo>
                  <a:cubicBezTo>
                    <a:pt x="2573" y="2215"/>
                    <a:pt x="2106" y="2892"/>
                    <a:pt x="1982" y="3282"/>
                  </a:cubicBezTo>
                  <a:cubicBezTo>
                    <a:pt x="1973" y="3301"/>
                    <a:pt x="1925" y="3520"/>
                    <a:pt x="1896" y="3682"/>
                  </a:cubicBezTo>
                  <a:lnTo>
                    <a:pt x="1896" y="3396"/>
                  </a:lnTo>
                  <a:cubicBezTo>
                    <a:pt x="1896" y="3054"/>
                    <a:pt x="1925" y="2739"/>
                    <a:pt x="1944" y="2453"/>
                  </a:cubicBezTo>
                  <a:cubicBezTo>
                    <a:pt x="1954" y="2301"/>
                    <a:pt x="1973" y="2158"/>
                    <a:pt x="1992" y="2025"/>
                  </a:cubicBezTo>
                  <a:cubicBezTo>
                    <a:pt x="2116" y="1930"/>
                    <a:pt x="2649" y="1558"/>
                    <a:pt x="2811" y="1291"/>
                  </a:cubicBezTo>
                  <a:cubicBezTo>
                    <a:pt x="2973" y="1025"/>
                    <a:pt x="3097" y="663"/>
                    <a:pt x="2973" y="358"/>
                  </a:cubicBezTo>
                  <a:cubicBezTo>
                    <a:pt x="2898" y="141"/>
                    <a:pt x="2695" y="1"/>
                    <a:pt x="2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 name="Google Shape;873;p51"/>
          <p:cNvGrpSpPr/>
          <p:nvPr/>
        </p:nvGrpSpPr>
        <p:grpSpPr>
          <a:xfrm>
            <a:off x="6439323" y="2721835"/>
            <a:ext cx="2362423" cy="1882975"/>
            <a:chOff x="6439323" y="2721835"/>
            <a:chExt cx="2362423" cy="1882975"/>
          </a:xfrm>
        </p:grpSpPr>
        <p:grpSp>
          <p:nvGrpSpPr>
            <p:cNvPr id="874" name="Google Shape;874;p51"/>
            <p:cNvGrpSpPr/>
            <p:nvPr/>
          </p:nvGrpSpPr>
          <p:grpSpPr>
            <a:xfrm>
              <a:off x="7563747" y="2721835"/>
              <a:ext cx="1237999" cy="1877983"/>
              <a:chOff x="5706372" y="2721835"/>
              <a:chExt cx="1237999" cy="1877983"/>
            </a:xfrm>
          </p:grpSpPr>
          <p:sp>
            <p:nvSpPr>
              <p:cNvPr id="875" name="Google Shape;875;p51"/>
              <p:cNvSpPr/>
              <p:nvPr/>
            </p:nvSpPr>
            <p:spPr>
              <a:xfrm flipH="1">
                <a:off x="6373825" y="3297515"/>
                <a:ext cx="428968" cy="972855"/>
              </a:xfrm>
              <a:custGeom>
                <a:avLst/>
                <a:gdLst/>
                <a:ahLst/>
                <a:cxnLst/>
                <a:rect l="l" t="t" r="r" b="b"/>
                <a:pathLst>
                  <a:path w="4763" h="10802" extrusionOk="0">
                    <a:moveTo>
                      <a:pt x="1296" y="0"/>
                    </a:moveTo>
                    <a:lnTo>
                      <a:pt x="1048" y="819"/>
                    </a:lnTo>
                    <a:cubicBezTo>
                      <a:pt x="1048" y="819"/>
                      <a:pt x="1037" y="809"/>
                      <a:pt x="1015" y="809"/>
                    </a:cubicBezTo>
                    <a:cubicBezTo>
                      <a:pt x="933" y="809"/>
                      <a:pt x="701" y="965"/>
                      <a:pt x="391" y="2477"/>
                    </a:cubicBezTo>
                    <a:cubicBezTo>
                      <a:pt x="1" y="4372"/>
                      <a:pt x="191" y="7315"/>
                      <a:pt x="1010" y="8592"/>
                    </a:cubicBezTo>
                    <a:cubicBezTo>
                      <a:pt x="1820" y="9868"/>
                      <a:pt x="3563" y="10801"/>
                      <a:pt x="3563" y="10801"/>
                    </a:cubicBezTo>
                    <a:lnTo>
                      <a:pt x="4763" y="9249"/>
                    </a:lnTo>
                    <a:cubicBezTo>
                      <a:pt x="4763" y="9249"/>
                      <a:pt x="2401" y="8477"/>
                      <a:pt x="1820" y="6191"/>
                    </a:cubicBezTo>
                    <a:cubicBezTo>
                      <a:pt x="1239" y="3905"/>
                      <a:pt x="1591" y="2477"/>
                      <a:pt x="2010" y="2391"/>
                    </a:cubicBezTo>
                    <a:cubicBezTo>
                      <a:pt x="2025" y="2388"/>
                      <a:pt x="2040" y="2387"/>
                      <a:pt x="2055" y="2387"/>
                    </a:cubicBezTo>
                    <a:cubicBezTo>
                      <a:pt x="2481" y="2387"/>
                      <a:pt x="3068" y="3401"/>
                      <a:pt x="3068" y="3401"/>
                    </a:cubicBezTo>
                    <a:lnTo>
                      <a:pt x="1296" y="0"/>
                    </a:lnTo>
                    <a:close/>
                  </a:path>
                </a:pathLst>
              </a:custGeom>
              <a:solidFill>
                <a:schemeClr val="accent1"/>
              </a:solidFill>
              <a:ln w="21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1"/>
              <p:cNvSpPr/>
              <p:nvPr/>
            </p:nvSpPr>
            <p:spPr>
              <a:xfrm flipH="1">
                <a:off x="6677426" y="3485385"/>
                <a:ext cx="62774" cy="62683"/>
              </a:xfrm>
              <a:custGeom>
                <a:avLst/>
                <a:gdLst/>
                <a:ahLst/>
                <a:cxnLst/>
                <a:rect l="l" t="t" r="r" b="b"/>
                <a:pathLst>
                  <a:path w="697" h="696" extrusionOk="0">
                    <a:moveTo>
                      <a:pt x="353" y="0"/>
                    </a:moveTo>
                    <a:cubicBezTo>
                      <a:pt x="163" y="0"/>
                      <a:pt x="1" y="153"/>
                      <a:pt x="1" y="353"/>
                    </a:cubicBezTo>
                    <a:cubicBezTo>
                      <a:pt x="1" y="543"/>
                      <a:pt x="163" y="695"/>
                      <a:pt x="353" y="695"/>
                    </a:cubicBezTo>
                    <a:cubicBezTo>
                      <a:pt x="544" y="695"/>
                      <a:pt x="696" y="543"/>
                      <a:pt x="696" y="353"/>
                    </a:cubicBezTo>
                    <a:cubicBezTo>
                      <a:pt x="696" y="153"/>
                      <a:pt x="544" y="0"/>
                      <a:pt x="353" y="0"/>
                    </a:cubicBezTo>
                    <a:close/>
                  </a:path>
                </a:pathLst>
              </a:custGeom>
              <a:solidFill>
                <a:schemeClr val="dk1"/>
              </a:solidFill>
              <a:ln w="21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1"/>
              <p:cNvSpPr/>
              <p:nvPr/>
            </p:nvSpPr>
            <p:spPr>
              <a:xfrm flipH="1">
                <a:off x="6688594" y="3497364"/>
                <a:ext cx="39537" cy="39537"/>
              </a:xfrm>
              <a:custGeom>
                <a:avLst/>
                <a:gdLst/>
                <a:ahLst/>
                <a:cxnLst/>
                <a:rect l="l" t="t" r="r" b="b"/>
                <a:pathLst>
                  <a:path w="439" h="439" extrusionOk="0">
                    <a:moveTo>
                      <a:pt x="219" y="0"/>
                    </a:moveTo>
                    <a:cubicBezTo>
                      <a:pt x="95" y="0"/>
                      <a:pt x="0" y="96"/>
                      <a:pt x="0" y="220"/>
                    </a:cubicBezTo>
                    <a:cubicBezTo>
                      <a:pt x="0" y="334"/>
                      <a:pt x="95" y="439"/>
                      <a:pt x="219" y="439"/>
                    </a:cubicBezTo>
                    <a:cubicBezTo>
                      <a:pt x="334" y="439"/>
                      <a:pt x="438" y="334"/>
                      <a:pt x="438" y="220"/>
                    </a:cubicBezTo>
                    <a:cubicBezTo>
                      <a:pt x="438" y="96"/>
                      <a:pt x="334" y="0"/>
                      <a:pt x="219" y="0"/>
                    </a:cubicBezTo>
                    <a:close/>
                  </a:path>
                </a:pathLst>
              </a:custGeom>
              <a:solidFill>
                <a:schemeClr val="accent1"/>
              </a:solidFill>
              <a:ln w="21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1"/>
              <p:cNvSpPr/>
              <p:nvPr/>
            </p:nvSpPr>
            <p:spPr>
              <a:xfrm flipH="1">
                <a:off x="6564218" y="3109645"/>
                <a:ext cx="172560" cy="127889"/>
              </a:xfrm>
              <a:custGeom>
                <a:avLst/>
                <a:gdLst/>
                <a:ahLst/>
                <a:cxnLst/>
                <a:rect l="l" t="t" r="r" b="b"/>
                <a:pathLst>
                  <a:path w="1916" h="1420" extrusionOk="0">
                    <a:moveTo>
                      <a:pt x="1477" y="0"/>
                    </a:moveTo>
                    <a:lnTo>
                      <a:pt x="1" y="791"/>
                    </a:lnTo>
                    <a:lnTo>
                      <a:pt x="153" y="1419"/>
                    </a:lnTo>
                    <a:lnTo>
                      <a:pt x="1915" y="476"/>
                    </a:lnTo>
                    <a:lnTo>
                      <a:pt x="1477" y="0"/>
                    </a:lnTo>
                    <a:close/>
                  </a:path>
                </a:pathLst>
              </a:custGeom>
              <a:solidFill>
                <a:schemeClr val="accent1"/>
              </a:solidFill>
              <a:ln w="21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1"/>
              <p:cNvSpPr/>
              <p:nvPr/>
            </p:nvSpPr>
            <p:spPr>
              <a:xfrm flipH="1">
                <a:off x="6604566" y="2722736"/>
                <a:ext cx="339806" cy="458148"/>
              </a:xfrm>
              <a:custGeom>
                <a:avLst/>
                <a:gdLst/>
                <a:ahLst/>
                <a:cxnLst/>
                <a:rect l="l" t="t" r="r" b="b"/>
                <a:pathLst>
                  <a:path w="3773" h="5087" extrusionOk="0">
                    <a:moveTo>
                      <a:pt x="1468" y="0"/>
                    </a:moveTo>
                    <a:lnTo>
                      <a:pt x="1" y="781"/>
                    </a:lnTo>
                    <a:lnTo>
                      <a:pt x="2306" y="5087"/>
                    </a:lnTo>
                    <a:lnTo>
                      <a:pt x="3773" y="4296"/>
                    </a:lnTo>
                    <a:lnTo>
                      <a:pt x="1468" y="0"/>
                    </a:lnTo>
                    <a:close/>
                  </a:path>
                </a:pathLst>
              </a:custGeom>
              <a:solidFill>
                <a:schemeClr val="dk1"/>
              </a:solidFill>
              <a:ln w="21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1"/>
              <p:cNvSpPr/>
              <p:nvPr/>
            </p:nvSpPr>
            <p:spPr>
              <a:xfrm flipH="1">
                <a:off x="6798380" y="2721835"/>
                <a:ext cx="145991" cy="96187"/>
              </a:xfrm>
              <a:custGeom>
                <a:avLst/>
                <a:gdLst/>
                <a:ahLst/>
                <a:cxnLst/>
                <a:rect l="l" t="t" r="r" b="b"/>
                <a:pathLst>
                  <a:path w="1621" h="1068" extrusionOk="0">
                    <a:moveTo>
                      <a:pt x="1468" y="1"/>
                    </a:moveTo>
                    <a:lnTo>
                      <a:pt x="1" y="791"/>
                    </a:lnTo>
                    <a:lnTo>
                      <a:pt x="153" y="1068"/>
                    </a:lnTo>
                    <a:lnTo>
                      <a:pt x="1620" y="277"/>
                    </a:lnTo>
                    <a:lnTo>
                      <a:pt x="1468" y="1"/>
                    </a:lnTo>
                    <a:close/>
                  </a:path>
                </a:pathLst>
              </a:custGeom>
              <a:solidFill>
                <a:schemeClr val="accent1"/>
              </a:solidFill>
              <a:ln w="21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1"/>
              <p:cNvSpPr/>
              <p:nvPr/>
            </p:nvSpPr>
            <p:spPr>
              <a:xfrm flipH="1">
                <a:off x="6328344" y="3152514"/>
                <a:ext cx="394654" cy="526776"/>
              </a:xfrm>
              <a:custGeom>
                <a:avLst/>
                <a:gdLst/>
                <a:ahLst/>
                <a:cxnLst/>
                <a:rect l="l" t="t" r="r" b="b"/>
                <a:pathLst>
                  <a:path w="4382" h="5849" extrusionOk="0">
                    <a:moveTo>
                      <a:pt x="1753" y="0"/>
                    </a:moveTo>
                    <a:lnTo>
                      <a:pt x="0" y="934"/>
                    </a:lnTo>
                    <a:lnTo>
                      <a:pt x="2629" y="5849"/>
                    </a:lnTo>
                    <a:lnTo>
                      <a:pt x="4382" y="4906"/>
                    </a:lnTo>
                    <a:lnTo>
                      <a:pt x="1753" y="0"/>
                    </a:lnTo>
                    <a:close/>
                  </a:path>
                </a:pathLst>
              </a:custGeom>
              <a:solidFill>
                <a:schemeClr val="accent1"/>
              </a:solidFill>
              <a:ln w="21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1"/>
              <p:cNvSpPr/>
              <p:nvPr/>
            </p:nvSpPr>
            <p:spPr>
              <a:xfrm flipH="1">
                <a:off x="6328344" y="3518798"/>
                <a:ext cx="198228" cy="160491"/>
              </a:xfrm>
              <a:custGeom>
                <a:avLst/>
                <a:gdLst/>
                <a:ahLst/>
                <a:cxnLst/>
                <a:rect l="l" t="t" r="r" b="b"/>
                <a:pathLst>
                  <a:path w="2201" h="1782" extrusionOk="0">
                    <a:moveTo>
                      <a:pt x="1744" y="1"/>
                    </a:moveTo>
                    <a:lnTo>
                      <a:pt x="1" y="934"/>
                    </a:lnTo>
                    <a:lnTo>
                      <a:pt x="448" y="1782"/>
                    </a:lnTo>
                    <a:lnTo>
                      <a:pt x="2201" y="848"/>
                    </a:lnTo>
                    <a:lnTo>
                      <a:pt x="1744" y="1"/>
                    </a:lnTo>
                    <a:close/>
                  </a:path>
                </a:pathLst>
              </a:custGeom>
              <a:solidFill>
                <a:schemeClr val="dk1"/>
              </a:solidFill>
              <a:ln w="21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1"/>
              <p:cNvSpPr/>
              <p:nvPr/>
            </p:nvSpPr>
            <p:spPr>
              <a:xfrm flipH="1">
                <a:off x="6190188" y="3599404"/>
                <a:ext cx="121945" cy="161392"/>
              </a:xfrm>
              <a:custGeom>
                <a:avLst/>
                <a:gdLst/>
                <a:ahLst/>
                <a:cxnLst/>
                <a:rect l="l" t="t" r="r" b="b"/>
                <a:pathLst>
                  <a:path w="1354" h="1792" extrusionOk="0">
                    <a:moveTo>
                      <a:pt x="553" y="1"/>
                    </a:moveTo>
                    <a:lnTo>
                      <a:pt x="1" y="287"/>
                    </a:lnTo>
                    <a:lnTo>
                      <a:pt x="810" y="1792"/>
                    </a:lnTo>
                    <a:lnTo>
                      <a:pt x="1353" y="1506"/>
                    </a:lnTo>
                    <a:lnTo>
                      <a:pt x="553" y="1"/>
                    </a:lnTo>
                    <a:close/>
                  </a:path>
                </a:pathLst>
              </a:custGeom>
              <a:solidFill>
                <a:schemeClr val="accent1"/>
              </a:solidFill>
              <a:ln w="21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1"/>
              <p:cNvSpPr/>
              <p:nvPr/>
            </p:nvSpPr>
            <p:spPr>
              <a:xfrm flipH="1">
                <a:off x="6289707" y="3628585"/>
                <a:ext cx="98708" cy="163103"/>
              </a:xfrm>
              <a:custGeom>
                <a:avLst/>
                <a:gdLst/>
                <a:ahLst/>
                <a:cxnLst/>
                <a:rect l="l" t="t" r="r" b="b"/>
                <a:pathLst>
                  <a:path w="1096" h="1811" extrusionOk="0">
                    <a:moveTo>
                      <a:pt x="600" y="1"/>
                    </a:moveTo>
                    <a:lnTo>
                      <a:pt x="0" y="182"/>
                    </a:lnTo>
                    <a:lnTo>
                      <a:pt x="505" y="1811"/>
                    </a:lnTo>
                    <a:lnTo>
                      <a:pt x="1095" y="1630"/>
                    </a:lnTo>
                    <a:lnTo>
                      <a:pt x="600" y="1"/>
                    </a:lnTo>
                    <a:close/>
                  </a:path>
                </a:pathLst>
              </a:custGeom>
              <a:solidFill>
                <a:schemeClr val="accent1"/>
              </a:solidFill>
              <a:ln w="21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1"/>
              <p:cNvSpPr/>
              <p:nvPr/>
            </p:nvSpPr>
            <p:spPr>
              <a:xfrm flipH="1">
                <a:off x="6095803" y="3540233"/>
                <a:ext cx="140768" cy="154547"/>
              </a:xfrm>
              <a:custGeom>
                <a:avLst/>
                <a:gdLst/>
                <a:ahLst/>
                <a:cxnLst/>
                <a:rect l="l" t="t" r="r" b="b"/>
                <a:pathLst>
                  <a:path w="1563" h="1716" extrusionOk="0">
                    <a:moveTo>
                      <a:pt x="486" y="1"/>
                    </a:moveTo>
                    <a:lnTo>
                      <a:pt x="0" y="401"/>
                    </a:lnTo>
                    <a:lnTo>
                      <a:pt x="1086" y="1715"/>
                    </a:lnTo>
                    <a:lnTo>
                      <a:pt x="1562" y="1325"/>
                    </a:lnTo>
                    <a:lnTo>
                      <a:pt x="486" y="1"/>
                    </a:lnTo>
                    <a:close/>
                  </a:path>
                </a:pathLst>
              </a:custGeom>
              <a:solidFill>
                <a:schemeClr val="accent1"/>
              </a:solidFill>
              <a:ln w="21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1"/>
              <p:cNvSpPr/>
              <p:nvPr/>
            </p:nvSpPr>
            <p:spPr>
              <a:xfrm flipH="1">
                <a:off x="6154163" y="3513665"/>
                <a:ext cx="269467" cy="175082"/>
              </a:xfrm>
              <a:custGeom>
                <a:avLst/>
                <a:gdLst/>
                <a:ahLst/>
                <a:cxnLst/>
                <a:rect l="l" t="t" r="r" b="b"/>
                <a:pathLst>
                  <a:path w="2992" h="1944" extrusionOk="0">
                    <a:moveTo>
                      <a:pt x="2734" y="0"/>
                    </a:moveTo>
                    <a:lnTo>
                      <a:pt x="1" y="1467"/>
                    </a:lnTo>
                    <a:lnTo>
                      <a:pt x="258" y="1944"/>
                    </a:lnTo>
                    <a:lnTo>
                      <a:pt x="2991" y="486"/>
                    </a:lnTo>
                    <a:lnTo>
                      <a:pt x="2734" y="0"/>
                    </a:lnTo>
                    <a:close/>
                  </a:path>
                </a:pathLst>
              </a:custGeom>
              <a:solidFill>
                <a:schemeClr val="accent1"/>
              </a:solidFill>
              <a:ln w="21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1"/>
              <p:cNvSpPr/>
              <p:nvPr/>
            </p:nvSpPr>
            <p:spPr>
              <a:xfrm flipH="1">
                <a:off x="6008352" y="3805287"/>
                <a:ext cx="408433" cy="241187"/>
              </a:xfrm>
              <a:custGeom>
                <a:avLst/>
                <a:gdLst/>
                <a:ahLst/>
                <a:cxnLst/>
                <a:rect l="l" t="t" r="r" b="b"/>
                <a:pathLst>
                  <a:path w="4535" h="2678" extrusionOk="0">
                    <a:moveTo>
                      <a:pt x="4354" y="1"/>
                    </a:moveTo>
                    <a:lnTo>
                      <a:pt x="1" y="2335"/>
                    </a:lnTo>
                    <a:lnTo>
                      <a:pt x="182" y="2677"/>
                    </a:lnTo>
                    <a:lnTo>
                      <a:pt x="4535" y="344"/>
                    </a:lnTo>
                    <a:lnTo>
                      <a:pt x="4354" y="1"/>
                    </a:lnTo>
                    <a:close/>
                  </a:path>
                </a:pathLst>
              </a:custGeom>
              <a:solidFill>
                <a:schemeClr val="dk1"/>
              </a:solidFill>
              <a:ln w="21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1"/>
              <p:cNvSpPr/>
              <p:nvPr/>
            </p:nvSpPr>
            <p:spPr>
              <a:xfrm flipH="1">
                <a:off x="5913966" y="4036117"/>
                <a:ext cx="311526" cy="199038"/>
              </a:xfrm>
              <a:custGeom>
                <a:avLst/>
                <a:gdLst/>
                <a:ahLst/>
                <a:cxnLst/>
                <a:rect l="l" t="t" r="r" b="b"/>
                <a:pathLst>
                  <a:path w="3459" h="2210" extrusionOk="0">
                    <a:moveTo>
                      <a:pt x="3135" y="0"/>
                    </a:moveTo>
                    <a:lnTo>
                      <a:pt x="1" y="1362"/>
                    </a:lnTo>
                    <a:lnTo>
                      <a:pt x="315" y="2210"/>
                    </a:lnTo>
                    <a:lnTo>
                      <a:pt x="3458" y="848"/>
                    </a:lnTo>
                    <a:lnTo>
                      <a:pt x="3135" y="0"/>
                    </a:lnTo>
                    <a:close/>
                  </a:path>
                </a:pathLst>
              </a:custGeom>
              <a:solidFill>
                <a:schemeClr val="dk1"/>
              </a:solidFill>
              <a:ln w="21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1"/>
              <p:cNvSpPr/>
              <p:nvPr/>
            </p:nvSpPr>
            <p:spPr>
              <a:xfrm flipH="1">
                <a:off x="6265660" y="3994869"/>
                <a:ext cx="112488" cy="95376"/>
              </a:xfrm>
              <a:custGeom>
                <a:avLst/>
                <a:gdLst/>
                <a:ahLst/>
                <a:cxnLst/>
                <a:rect l="l" t="t" r="r" b="b"/>
                <a:pathLst>
                  <a:path w="1249" h="1059" extrusionOk="0">
                    <a:moveTo>
                      <a:pt x="953" y="1"/>
                    </a:moveTo>
                    <a:lnTo>
                      <a:pt x="0" y="515"/>
                    </a:lnTo>
                    <a:lnTo>
                      <a:pt x="296" y="1058"/>
                    </a:lnTo>
                    <a:lnTo>
                      <a:pt x="1248" y="544"/>
                    </a:lnTo>
                    <a:lnTo>
                      <a:pt x="953" y="1"/>
                    </a:lnTo>
                    <a:close/>
                  </a:path>
                </a:pathLst>
              </a:custGeom>
              <a:solidFill>
                <a:schemeClr val="accent1"/>
              </a:solidFill>
              <a:ln w="21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1"/>
              <p:cNvSpPr/>
              <p:nvPr/>
            </p:nvSpPr>
            <p:spPr>
              <a:xfrm flipH="1">
                <a:off x="6565929" y="3251133"/>
                <a:ext cx="187960" cy="188861"/>
              </a:xfrm>
              <a:custGeom>
                <a:avLst/>
                <a:gdLst/>
                <a:ahLst/>
                <a:cxnLst/>
                <a:rect l="l" t="t" r="r" b="b"/>
                <a:pathLst>
                  <a:path w="2087" h="2097" extrusionOk="0">
                    <a:moveTo>
                      <a:pt x="1039" y="1"/>
                    </a:moveTo>
                    <a:cubicBezTo>
                      <a:pt x="467" y="1"/>
                      <a:pt x="0" y="468"/>
                      <a:pt x="0" y="1049"/>
                    </a:cubicBezTo>
                    <a:cubicBezTo>
                      <a:pt x="0" y="1630"/>
                      <a:pt x="467" y="2096"/>
                      <a:pt x="1039" y="2096"/>
                    </a:cubicBezTo>
                    <a:cubicBezTo>
                      <a:pt x="1620" y="2096"/>
                      <a:pt x="2086" y="1630"/>
                      <a:pt x="2086" y="1049"/>
                    </a:cubicBezTo>
                    <a:cubicBezTo>
                      <a:pt x="2086" y="468"/>
                      <a:pt x="1620" y="1"/>
                      <a:pt x="1039" y="1"/>
                    </a:cubicBezTo>
                    <a:close/>
                  </a:path>
                </a:pathLst>
              </a:custGeom>
              <a:solidFill>
                <a:schemeClr val="dk1"/>
              </a:solidFill>
              <a:ln w="21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1"/>
              <p:cNvSpPr/>
              <p:nvPr/>
            </p:nvSpPr>
            <p:spPr>
              <a:xfrm flipH="1">
                <a:off x="6597721" y="3290850"/>
                <a:ext cx="124466" cy="109426"/>
              </a:xfrm>
              <a:custGeom>
                <a:avLst/>
                <a:gdLst/>
                <a:ahLst/>
                <a:cxnLst/>
                <a:rect l="l" t="t" r="r" b="b"/>
                <a:pathLst>
                  <a:path w="1382" h="1215" extrusionOk="0">
                    <a:moveTo>
                      <a:pt x="693" y="0"/>
                    </a:moveTo>
                    <a:cubicBezTo>
                      <a:pt x="595" y="0"/>
                      <a:pt x="495" y="24"/>
                      <a:pt x="401" y="74"/>
                    </a:cubicBezTo>
                    <a:cubicBezTo>
                      <a:pt x="106" y="227"/>
                      <a:pt x="1" y="598"/>
                      <a:pt x="153" y="893"/>
                    </a:cubicBezTo>
                    <a:cubicBezTo>
                      <a:pt x="265" y="1097"/>
                      <a:pt x="477" y="1215"/>
                      <a:pt x="694" y="1215"/>
                    </a:cubicBezTo>
                    <a:cubicBezTo>
                      <a:pt x="792" y="1215"/>
                      <a:pt x="891" y="1191"/>
                      <a:pt x="982" y="1141"/>
                    </a:cubicBezTo>
                    <a:cubicBezTo>
                      <a:pt x="1277" y="989"/>
                      <a:pt x="1382" y="617"/>
                      <a:pt x="1230" y="322"/>
                    </a:cubicBezTo>
                    <a:cubicBezTo>
                      <a:pt x="1118" y="118"/>
                      <a:pt x="911" y="0"/>
                      <a:pt x="693" y="0"/>
                    </a:cubicBezTo>
                    <a:close/>
                  </a:path>
                </a:pathLst>
              </a:custGeom>
              <a:solidFill>
                <a:srgbClr val="FFFFFF"/>
              </a:solidFill>
              <a:ln w="2150" cap="flat" cmpd="sng">
                <a:solidFill>
                  <a:srgbClr val="263238"/>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1"/>
              <p:cNvSpPr/>
              <p:nvPr/>
            </p:nvSpPr>
            <p:spPr>
              <a:xfrm flipH="1">
                <a:off x="6098414" y="4130323"/>
                <a:ext cx="193995" cy="134914"/>
              </a:xfrm>
              <a:custGeom>
                <a:avLst/>
                <a:gdLst/>
                <a:ahLst/>
                <a:cxnLst/>
                <a:rect l="l" t="t" r="r" b="b"/>
                <a:pathLst>
                  <a:path w="2154" h="1498" extrusionOk="0">
                    <a:moveTo>
                      <a:pt x="1809" y="1"/>
                    </a:moveTo>
                    <a:cubicBezTo>
                      <a:pt x="1765" y="1"/>
                      <a:pt x="1721" y="10"/>
                      <a:pt x="1677" y="30"/>
                    </a:cubicBezTo>
                    <a:lnTo>
                      <a:pt x="1" y="754"/>
                    </a:lnTo>
                    <a:lnTo>
                      <a:pt x="153" y="1497"/>
                    </a:lnTo>
                    <a:lnTo>
                      <a:pt x="1944" y="583"/>
                    </a:lnTo>
                    <a:cubicBezTo>
                      <a:pt x="2087" y="516"/>
                      <a:pt x="2154" y="345"/>
                      <a:pt x="2087" y="192"/>
                    </a:cubicBezTo>
                    <a:cubicBezTo>
                      <a:pt x="2087" y="192"/>
                      <a:pt x="2087" y="183"/>
                      <a:pt x="2087" y="183"/>
                    </a:cubicBezTo>
                    <a:cubicBezTo>
                      <a:pt x="2038" y="71"/>
                      <a:pt x="1928" y="1"/>
                      <a:pt x="1809" y="1"/>
                    </a:cubicBezTo>
                    <a:close/>
                  </a:path>
                </a:pathLst>
              </a:custGeom>
              <a:solidFill>
                <a:schemeClr val="accent1"/>
              </a:solidFill>
              <a:ln w="21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1"/>
              <p:cNvSpPr/>
              <p:nvPr/>
            </p:nvSpPr>
            <p:spPr>
              <a:xfrm flipH="1">
                <a:off x="6223691" y="4109879"/>
                <a:ext cx="125277" cy="190482"/>
              </a:xfrm>
              <a:custGeom>
                <a:avLst/>
                <a:gdLst/>
                <a:ahLst/>
                <a:cxnLst/>
                <a:rect l="l" t="t" r="r" b="b"/>
                <a:pathLst>
                  <a:path w="1391" h="2115" extrusionOk="0">
                    <a:moveTo>
                      <a:pt x="0" y="0"/>
                    </a:moveTo>
                    <a:lnTo>
                      <a:pt x="810" y="2096"/>
                    </a:lnTo>
                    <a:lnTo>
                      <a:pt x="1010" y="2115"/>
                    </a:lnTo>
                    <a:cubicBezTo>
                      <a:pt x="1067" y="2115"/>
                      <a:pt x="1115" y="2105"/>
                      <a:pt x="1172" y="2086"/>
                    </a:cubicBezTo>
                    <a:cubicBezTo>
                      <a:pt x="1324" y="2010"/>
                      <a:pt x="1391" y="1829"/>
                      <a:pt x="1315" y="1677"/>
                    </a:cubicBezTo>
                    <a:lnTo>
                      <a:pt x="734" y="419"/>
                    </a:lnTo>
                    <a:cubicBezTo>
                      <a:pt x="619" y="162"/>
                      <a:pt x="362" y="0"/>
                      <a:pt x="76" y="0"/>
                    </a:cubicBezTo>
                    <a:close/>
                  </a:path>
                </a:pathLst>
              </a:custGeom>
              <a:solidFill>
                <a:schemeClr val="accent1"/>
              </a:solidFill>
              <a:ln w="21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1"/>
              <p:cNvSpPr/>
              <p:nvPr/>
            </p:nvSpPr>
            <p:spPr>
              <a:xfrm flipH="1">
                <a:off x="6150741" y="4066469"/>
                <a:ext cx="488229" cy="374570"/>
              </a:xfrm>
              <a:custGeom>
                <a:avLst/>
                <a:gdLst/>
                <a:ahLst/>
                <a:cxnLst/>
                <a:rect l="l" t="t" r="r" b="b"/>
                <a:pathLst>
                  <a:path w="5421" h="4159" extrusionOk="0">
                    <a:moveTo>
                      <a:pt x="2960" y="0"/>
                    </a:moveTo>
                    <a:cubicBezTo>
                      <a:pt x="2932" y="0"/>
                      <a:pt x="2905" y="5"/>
                      <a:pt x="2877" y="16"/>
                    </a:cubicBezTo>
                    <a:cubicBezTo>
                      <a:pt x="2820" y="25"/>
                      <a:pt x="2782" y="63"/>
                      <a:pt x="2754" y="101"/>
                    </a:cubicBezTo>
                    <a:lnTo>
                      <a:pt x="1" y="4159"/>
                    </a:lnTo>
                    <a:lnTo>
                      <a:pt x="5421" y="4159"/>
                    </a:lnTo>
                    <a:lnTo>
                      <a:pt x="4030" y="2568"/>
                    </a:lnTo>
                    <a:lnTo>
                      <a:pt x="3182" y="158"/>
                    </a:lnTo>
                    <a:cubicBezTo>
                      <a:pt x="3145" y="62"/>
                      <a:pt x="3056" y="0"/>
                      <a:pt x="2960" y="0"/>
                    </a:cubicBezTo>
                    <a:close/>
                  </a:path>
                </a:pathLst>
              </a:custGeom>
              <a:solidFill>
                <a:schemeClr val="accent1"/>
              </a:solidFill>
              <a:ln w="21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1"/>
              <p:cNvSpPr/>
              <p:nvPr/>
            </p:nvSpPr>
            <p:spPr>
              <a:xfrm flipH="1">
                <a:off x="6352301" y="4126991"/>
                <a:ext cx="63584" cy="62774"/>
              </a:xfrm>
              <a:custGeom>
                <a:avLst/>
                <a:gdLst/>
                <a:ahLst/>
                <a:cxnLst/>
                <a:rect l="l" t="t" r="r" b="b"/>
                <a:pathLst>
                  <a:path w="706" h="697" extrusionOk="0">
                    <a:moveTo>
                      <a:pt x="353" y="1"/>
                    </a:moveTo>
                    <a:cubicBezTo>
                      <a:pt x="162" y="1"/>
                      <a:pt x="0" y="153"/>
                      <a:pt x="0" y="353"/>
                    </a:cubicBezTo>
                    <a:cubicBezTo>
                      <a:pt x="0" y="544"/>
                      <a:pt x="162" y="696"/>
                      <a:pt x="353" y="696"/>
                    </a:cubicBezTo>
                    <a:cubicBezTo>
                      <a:pt x="543" y="696"/>
                      <a:pt x="705" y="544"/>
                      <a:pt x="705" y="353"/>
                    </a:cubicBezTo>
                    <a:cubicBezTo>
                      <a:pt x="705" y="153"/>
                      <a:pt x="543" y="1"/>
                      <a:pt x="353" y="1"/>
                    </a:cubicBezTo>
                    <a:close/>
                  </a:path>
                </a:pathLst>
              </a:custGeom>
              <a:solidFill>
                <a:schemeClr val="accent1"/>
              </a:solidFill>
              <a:ln w="21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1"/>
              <p:cNvSpPr/>
              <p:nvPr/>
            </p:nvSpPr>
            <p:spPr>
              <a:xfrm flipH="1">
                <a:off x="5706372" y="4428970"/>
                <a:ext cx="1001225" cy="170849"/>
              </a:xfrm>
              <a:custGeom>
                <a:avLst/>
                <a:gdLst/>
                <a:ahLst/>
                <a:cxnLst/>
                <a:rect l="l" t="t" r="r" b="b"/>
                <a:pathLst>
                  <a:path w="11117" h="1897" extrusionOk="0">
                    <a:moveTo>
                      <a:pt x="382" y="1"/>
                    </a:moveTo>
                    <a:cubicBezTo>
                      <a:pt x="172" y="1"/>
                      <a:pt x="1" y="172"/>
                      <a:pt x="1" y="382"/>
                    </a:cubicBezTo>
                    <a:lnTo>
                      <a:pt x="1" y="1896"/>
                    </a:lnTo>
                    <a:lnTo>
                      <a:pt x="11116" y="1896"/>
                    </a:lnTo>
                    <a:lnTo>
                      <a:pt x="11116" y="382"/>
                    </a:lnTo>
                    <a:cubicBezTo>
                      <a:pt x="11116" y="172"/>
                      <a:pt x="10945" y="1"/>
                      <a:pt x="10735" y="1"/>
                    </a:cubicBezTo>
                    <a:close/>
                  </a:path>
                </a:pathLst>
              </a:custGeom>
              <a:solidFill>
                <a:schemeClr val="accent1"/>
              </a:solidFill>
              <a:ln w="2150" cap="flat" cmpd="sng">
                <a:solidFill>
                  <a:schemeClr val="dk1"/>
                </a:solidFill>
                <a:prstDash val="solid"/>
                <a:miter lim="95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51"/>
            <p:cNvGrpSpPr/>
            <p:nvPr/>
          </p:nvGrpSpPr>
          <p:grpSpPr>
            <a:xfrm>
              <a:off x="6439323" y="4047110"/>
              <a:ext cx="974325" cy="557700"/>
              <a:chOff x="2191173" y="4047110"/>
              <a:chExt cx="974325" cy="557700"/>
            </a:xfrm>
          </p:grpSpPr>
          <p:grpSp>
            <p:nvGrpSpPr>
              <p:cNvPr id="898" name="Google Shape;898;p51"/>
              <p:cNvGrpSpPr/>
              <p:nvPr/>
            </p:nvGrpSpPr>
            <p:grpSpPr>
              <a:xfrm>
                <a:off x="2331681" y="4047110"/>
                <a:ext cx="719929" cy="531989"/>
                <a:chOff x="3089394" y="4131834"/>
                <a:chExt cx="610523" cy="451144"/>
              </a:xfrm>
            </p:grpSpPr>
            <p:sp>
              <p:nvSpPr>
                <p:cNvPr id="899" name="Google Shape;899;p51"/>
                <p:cNvSpPr/>
                <p:nvPr/>
              </p:nvSpPr>
              <p:spPr>
                <a:xfrm flipH="1">
                  <a:off x="3104145" y="4143782"/>
                  <a:ext cx="85037" cy="437721"/>
                </a:xfrm>
                <a:custGeom>
                  <a:avLst/>
                  <a:gdLst/>
                  <a:ahLst/>
                  <a:cxnLst/>
                  <a:rect l="l" t="t" r="r" b="b"/>
                  <a:pathLst>
                    <a:path w="1153" h="5935" extrusionOk="0">
                      <a:moveTo>
                        <a:pt x="0" y="1"/>
                      </a:moveTo>
                      <a:lnTo>
                        <a:pt x="0" y="5354"/>
                      </a:lnTo>
                      <a:cubicBezTo>
                        <a:pt x="0" y="5678"/>
                        <a:pt x="257" y="5935"/>
                        <a:pt x="572" y="5935"/>
                      </a:cubicBezTo>
                      <a:cubicBezTo>
                        <a:pt x="896" y="5935"/>
                        <a:pt x="1153" y="5678"/>
                        <a:pt x="1153" y="5354"/>
                      </a:cubicBezTo>
                      <a:lnTo>
                        <a:pt x="1153"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1"/>
                <p:cNvSpPr/>
                <p:nvPr/>
              </p:nvSpPr>
              <p:spPr>
                <a:xfrm flipH="1">
                  <a:off x="3089394" y="4131834"/>
                  <a:ext cx="115275" cy="79505"/>
                </a:xfrm>
                <a:custGeom>
                  <a:avLst/>
                  <a:gdLst/>
                  <a:ahLst/>
                  <a:cxnLst/>
                  <a:rect l="l" t="t" r="r" b="b"/>
                  <a:pathLst>
                    <a:path w="1563" h="1078" extrusionOk="0">
                      <a:moveTo>
                        <a:pt x="1" y="1"/>
                      </a:moveTo>
                      <a:lnTo>
                        <a:pt x="1" y="1077"/>
                      </a:lnTo>
                      <a:lnTo>
                        <a:pt x="1563" y="1077"/>
                      </a:lnTo>
                      <a:lnTo>
                        <a:pt x="1563"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1"/>
                <p:cNvSpPr/>
                <p:nvPr/>
              </p:nvSpPr>
              <p:spPr>
                <a:xfrm flipH="1">
                  <a:off x="3104145" y="4305374"/>
                  <a:ext cx="86438" cy="277604"/>
                </a:xfrm>
                <a:custGeom>
                  <a:avLst/>
                  <a:gdLst/>
                  <a:ahLst/>
                  <a:cxnLst/>
                  <a:rect l="l" t="t" r="r" b="b"/>
                  <a:pathLst>
                    <a:path w="1172" h="3764" extrusionOk="0">
                      <a:moveTo>
                        <a:pt x="19" y="0"/>
                      </a:moveTo>
                      <a:lnTo>
                        <a:pt x="19" y="3163"/>
                      </a:lnTo>
                      <a:cubicBezTo>
                        <a:pt x="0" y="3487"/>
                        <a:pt x="248" y="3753"/>
                        <a:pt x="572" y="3763"/>
                      </a:cubicBezTo>
                      <a:cubicBezTo>
                        <a:pt x="583" y="3763"/>
                        <a:pt x="594" y="3764"/>
                        <a:pt x="606" y="3764"/>
                      </a:cubicBezTo>
                      <a:cubicBezTo>
                        <a:pt x="905" y="3764"/>
                        <a:pt x="1153" y="3523"/>
                        <a:pt x="1172" y="3220"/>
                      </a:cubicBezTo>
                      <a:lnTo>
                        <a:pt x="1172" y="3163"/>
                      </a:lnTo>
                      <a:lnTo>
                        <a:pt x="1172" y="0"/>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1"/>
                <p:cNvSpPr/>
                <p:nvPr/>
              </p:nvSpPr>
              <p:spPr>
                <a:xfrm flipH="1">
                  <a:off x="3600056" y="4143782"/>
                  <a:ext cx="85110" cy="437721"/>
                </a:xfrm>
                <a:custGeom>
                  <a:avLst/>
                  <a:gdLst/>
                  <a:ahLst/>
                  <a:cxnLst/>
                  <a:rect l="l" t="t" r="r" b="b"/>
                  <a:pathLst>
                    <a:path w="1154" h="5935" extrusionOk="0">
                      <a:moveTo>
                        <a:pt x="1" y="1"/>
                      </a:moveTo>
                      <a:lnTo>
                        <a:pt x="1" y="5354"/>
                      </a:lnTo>
                      <a:cubicBezTo>
                        <a:pt x="1" y="5678"/>
                        <a:pt x="258" y="5935"/>
                        <a:pt x="582" y="5935"/>
                      </a:cubicBezTo>
                      <a:cubicBezTo>
                        <a:pt x="896" y="5935"/>
                        <a:pt x="1153" y="5678"/>
                        <a:pt x="1153" y="5354"/>
                      </a:cubicBezTo>
                      <a:lnTo>
                        <a:pt x="1153"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1"/>
                <p:cNvSpPr/>
                <p:nvPr/>
              </p:nvSpPr>
              <p:spPr>
                <a:xfrm flipH="1">
                  <a:off x="3585306" y="4131834"/>
                  <a:ext cx="114611" cy="79505"/>
                </a:xfrm>
                <a:custGeom>
                  <a:avLst/>
                  <a:gdLst/>
                  <a:ahLst/>
                  <a:cxnLst/>
                  <a:rect l="l" t="t" r="r" b="b"/>
                  <a:pathLst>
                    <a:path w="1554" h="1078" extrusionOk="0">
                      <a:moveTo>
                        <a:pt x="1" y="1"/>
                      </a:moveTo>
                      <a:lnTo>
                        <a:pt x="1" y="1077"/>
                      </a:lnTo>
                      <a:lnTo>
                        <a:pt x="1553" y="1077"/>
                      </a:lnTo>
                      <a:lnTo>
                        <a:pt x="1553"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1"/>
                <p:cNvSpPr/>
                <p:nvPr/>
              </p:nvSpPr>
              <p:spPr>
                <a:xfrm flipH="1">
                  <a:off x="3434261" y="4143782"/>
                  <a:ext cx="85110" cy="437721"/>
                </a:xfrm>
                <a:custGeom>
                  <a:avLst/>
                  <a:gdLst/>
                  <a:ahLst/>
                  <a:cxnLst/>
                  <a:rect l="l" t="t" r="r" b="b"/>
                  <a:pathLst>
                    <a:path w="1154" h="5935" extrusionOk="0">
                      <a:moveTo>
                        <a:pt x="1" y="1"/>
                      </a:moveTo>
                      <a:lnTo>
                        <a:pt x="1" y="5354"/>
                      </a:lnTo>
                      <a:cubicBezTo>
                        <a:pt x="1" y="5678"/>
                        <a:pt x="258" y="5935"/>
                        <a:pt x="572" y="5935"/>
                      </a:cubicBezTo>
                      <a:cubicBezTo>
                        <a:pt x="896" y="5935"/>
                        <a:pt x="1153" y="5678"/>
                        <a:pt x="1153" y="5354"/>
                      </a:cubicBezTo>
                      <a:lnTo>
                        <a:pt x="1153"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1"/>
                <p:cNvSpPr/>
                <p:nvPr/>
              </p:nvSpPr>
              <p:spPr>
                <a:xfrm flipH="1">
                  <a:off x="3419510" y="4131834"/>
                  <a:ext cx="115275" cy="79505"/>
                </a:xfrm>
                <a:custGeom>
                  <a:avLst/>
                  <a:gdLst/>
                  <a:ahLst/>
                  <a:cxnLst/>
                  <a:rect l="l" t="t" r="r" b="b"/>
                  <a:pathLst>
                    <a:path w="1563" h="1078" extrusionOk="0">
                      <a:moveTo>
                        <a:pt x="0" y="1"/>
                      </a:moveTo>
                      <a:lnTo>
                        <a:pt x="0" y="1077"/>
                      </a:lnTo>
                      <a:lnTo>
                        <a:pt x="1562" y="1077"/>
                      </a:lnTo>
                      <a:lnTo>
                        <a:pt x="1562"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1"/>
                <p:cNvSpPr/>
                <p:nvPr/>
              </p:nvSpPr>
              <p:spPr>
                <a:xfrm flipH="1">
                  <a:off x="3269940" y="4143782"/>
                  <a:ext cx="84373" cy="437721"/>
                </a:xfrm>
                <a:custGeom>
                  <a:avLst/>
                  <a:gdLst/>
                  <a:ahLst/>
                  <a:cxnLst/>
                  <a:rect l="l" t="t" r="r" b="b"/>
                  <a:pathLst>
                    <a:path w="1144" h="5935" extrusionOk="0">
                      <a:moveTo>
                        <a:pt x="1" y="1"/>
                      </a:moveTo>
                      <a:lnTo>
                        <a:pt x="1" y="5354"/>
                      </a:lnTo>
                      <a:cubicBezTo>
                        <a:pt x="1" y="5678"/>
                        <a:pt x="258" y="5935"/>
                        <a:pt x="572" y="5935"/>
                      </a:cubicBezTo>
                      <a:cubicBezTo>
                        <a:pt x="887" y="5935"/>
                        <a:pt x="1144" y="5678"/>
                        <a:pt x="1144" y="5354"/>
                      </a:cubicBezTo>
                      <a:lnTo>
                        <a:pt x="1144"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1"/>
                <p:cNvSpPr/>
                <p:nvPr/>
              </p:nvSpPr>
              <p:spPr>
                <a:xfrm flipH="1">
                  <a:off x="3254452" y="4131834"/>
                  <a:ext cx="115275" cy="79505"/>
                </a:xfrm>
                <a:custGeom>
                  <a:avLst/>
                  <a:gdLst/>
                  <a:ahLst/>
                  <a:cxnLst/>
                  <a:rect l="l" t="t" r="r" b="b"/>
                  <a:pathLst>
                    <a:path w="1563" h="1078" extrusionOk="0">
                      <a:moveTo>
                        <a:pt x="0" y="1"/>
                      </a:moveTo>
                      <a:lnTo>
                        <a:pt x="0" y="1077"/>
                      </a:lnTo>
                      <a:lnTo>
                        <a:pt x="1562" y="1077"/>
                      </a:lnTo>
                      <a:lnTo>
                        <a:pt x="1562"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1"/>
                <p:cNvSpPr/>
                <p:nvPr/>
              </p:nvSpPr>
              <p:spPr>
                <a:xfrm flipH="1">
                  <a:off x="3600056" y="4305374"/>
                  <a:ext cx="85774" cy="277604"/>
                </a:xfrm>
                <a:custGeom>
                  <a:avLst/>
                  <a:gdLst/>
                  <a:ahLst/>
                  <a:cxnLst/>
                  <a:rect l="l" t="t" r="r" b="b"/>
                  <a:pathLst>
                    <a:path w="1163" h="3764" extrusionOk="0">
                      <a:moveTo>
                        <a:pt x="10" y="0"/>
                      </a:moveTo>
                      <a:lnTo>
                        <a:pt x="10" y="3163"/>
                      </a:lnTo>
                      <a:cubicBezTo>
                        <a:pt x="0" y="3487"/>
                        <a:pt x="248" y="3753"/>
                        <a:pt x="562" y="3763"/>
                      </a:cubicBezTo>
                      <a:cubicBezTo>
                        <a:pt x="574" y="3763"/>
                        <a:pt x="585" y="3764"/>
                        <a:pt x="597" y="3764"/>
                      </a:cubicBezTo>
                      <a:cubicBezTo>
                        <a:pt x="905" y="3764"/>
                        <a:pt x="1153" y="3523"/>
                        <a:pt x="1162" y="3220"/>
                      </a:cubicBezTo>
                      <a:lnTo>
                        <a:pt x="1162" y="3163"/>
                      </a:lnTo>
                      <a:lnTo>
                        <a:pt x="1162" y="0"/>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1"/>
                <p:cNvSpPr/>
                <p:nvPr/>
              </p:nvSpPr>
              <p:spPr>
                <a:xfrm flipH="1">
                  <a:off x="3434998" y="4305374"/>
                  <a:ext cx="85774" cy="277604"/>
                </a:xfrm>
                <a:custGeom>
                  <a:avLst/>
                  <a:gdLst/>
                  <a:ahLst/>
                  <a:cxnLst/>
                  <a:rect l="l" t="t" r="r" b="b"/>
                  <a:pathLst>
                    <a:path w="1163" h="3764" extrusionOk="0">
                      <a:moveTo>
                        <a:pt x="10" y="0"/>
                      </a:moveTo>
                      <a:lnTo>
                        <a:pt x="10" y="3163"/>
                      </a:lnTo>
                      <a:cubicBezTo>
                        <a:pt x="1" y="3487"/>
                        <a:pt x="248" y="3753"/>
                        <a:pt x="562" y="3763"/>
                      </a:cubicBezTo>
                      <a:cubicBezTo>
                        <a:pt x="574" y="3763"/>
                        <a:pt x="585" y="3764"/>
                        <a:pt x="596" y="3764"/>
                      </a:cubicBezTo>
                      <a:cubicBezTo>
                        <a:pt x="896" y="3764"/>
                        <a:pt x="1153" y="3523"/>
                        <a:pt x="1163" y="3220"/>
                      </a:cubicBezTo>
                      <a:lnTo>
                        <a:pt x="1163" y="3163"/>
                      </a:lnTo>
                      <a:lnTo>
                        <a:pt x="1163" y="0"/>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1"/>
                <p:cNvSpPr/>
                <p:nvPr/>
              </p:nvSpPr>
              <p:spPr>
                <a:xfrm flipH="1">
                  <a:off x="3269203" y="4305374"/>
                  <a:ext cx="85110" cy="276129"/>
                </a:xfrm>
                <a:custGeom>
                  <a:avLst/>
                  <a:gdLst/>
                  <a:ahLst/>
                  <a:cxnLst/>
                  <a:rect l="l" t="t" r="r" b="b"/>
                  <a:pathLst>
                    <a:path w="1154" h="3744" extrusionOk="0">
                      <a:moveTo>
                        <a:pt x="1" y="0"/>
                      </a:moveTo>
                      <a:lnTo>
                        <a:pt x="1" y="3163"/>
                      </a:lnTo>
                      <a:cubicBezTo>
                        <a:pt x="1" y="3487"/>
                        <a:pt x="258" y="3734"/>
                        <a:pt x="582" y="3744"/>
                      </a:cubicBezTo>
                      <a:cubicBezTo>
                        <a:pt x="896" y="3744"/>
                        <a:pt x="1153" y="3477"/>
                        <a:pt x="1153" y="3163"/>
                      </a:cubicBezTo>
                      <a:lnTo>
                        <a:pt x="1153" y="0"/>
                      </a:lnTo>
                      <a:close/>
                    </a:path>
                  </a:pathLst>
                </a:custGeom>
                <a:solidFill>
                  <a:schemeClr val="lt2"/>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1" name="Google Shape;911;p51"/>
              <p:cNvSpPr/>
              <p:nvPr/>
            </p:nvSpPr>
            <p:spPr>
              <a:xfrm flipH="1">
                <a:off x="2191173" y="4193877"/>
                <a:ext cx="974325" cy="410933"/>
              </a:xfrm>
              <a:custGeom>
                <a:avLst/>
                <a:gdLst/>
                <a:ahLst/>
                <a:cxnLst/>
                <a:rect l="l" t="t" r="r" b="b"/>
                <a:pathLst>
                  <a:path w="11203" h="4725" extrusionOk="0">
                    <a:moveTo>
                      <a:pt x="487" y="1"/>
                    </a:moveTo>
                    <a:lnTo>
                      <a:pt x="487" y="344"/>
                    </a:lnTo>
                    <a:lnTo>
                      <a:pt x="10516" y="344"/>
                    </a:lnTo>
                    <a:lnTo>
                      <a:pt x="10516" y="3896"/>
                    </a:lnTo>
                    <a:lnTo>
                      <a:pt x="1" y="3896"/>
                    </a:lnTo>
                    <a:lnTo>
                      <a:pt x="1" y="4725"/>
                    </a:lnTo>
                    <a:lnTo>
                      <a:pt x="11202" y="4725"/>
                    </a:lnTo>
                    <a:lnTo>
                      <a:pt x="11202" y="4525"/>
                    </a:lnTo>
                    <a:lnTo>
                      <a:pt x="11202" y="3896"/>
                    </a:lnTo>
                    <a:lnTo>
                      <a:pt x="11202" y="344"/>
                    </a:lnTo>
                    <a:lnTo>
                      <a:pt x="11202" y="1"/>
                    </a:lnTo>
                    <a:close/>
                  </a:path>
                </a:pathLst>
              </a:custGeom>
              <a:solidFill>
                <a:schemeClr val="accent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2" name="Google Shape;912;p51"/>
          <p:cNvGrpSpPr/>
          <p:nvPr/>
        </p:nvGrpSpPr>
        <p:grpSpPr>
          <a:xfrm flipH="1">
            <a:off x="502975" y="1667575"/>
            <a:ext cx="1437400" cy="1928700"/>
            <a:chOff x="7804900" y="1667575"/>
            <a:chExt cx="1437400" cy="1928700"/>
          </a:xfrm>
        </p:grpSpPr>
        <p:sp>
          <p:nvSpPr>
            <p:cNvPr id="913" name="Google Shape;913;p51"/>
            <p:cNvSpPr/>
            <p:nvPr/>
          </p:nvSpPr>
          <p:spPr>
            <a:xfrm>
              <a:off x="7825950" y="2216800"/>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1"/>
            <p:cNvSpPr/>
            <p:nvPr/>
          </p:nvSpPr>
          <p:spPr>
            <a:xfrm>
              <a:off x="9170300" y="166757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1"/>
            <p:cNvSpPr/>
            <p:nvPr/>
          </p:nvSpPr>
          <p:spPr>
            <a:xfrm>
              <a:off x="7804900" y="352427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1"/>
            <p:cNvSpPr/>
            <p:nvPr/>
          </p:nvSpPr>
          <p:spPr>
            <a:xfrm>
              <a:off x="8818200" y="269762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 name="Google Shape;917;p51"/>
          <p:cNvGrpSpPr/>
          <p:nvPr/>
        </p:nvGrpSpPr>
        <p:grpSpPr>
          <a:xfrm flipH="1">
            <a:off x="2141751" y="2865843"/>
            <a:ext cx="408212" cy="448699"/>
            <a:chOff x="5331331" y="2056660"/>
            <a:chExt cx="673729" cy="740549"/>
          </a:xfrm>
        </p:grpSpPr>
        <p:sp>
          <p:nvSpPr>
            <p:cNvPr id="918" name="Google Shape;918;p51"/>
            <p:cNvSpPr/>
            <p:nvPr/>
          </p:nvSpPr>
          <p:spPr>
            <a:xfrm>
              <a:off x="5331331" y="2056660"/>
              <a:ext cx="673729" cy="740549"/>
            </a:xfrm>
            <a:custGeom>
              <a:avLst/>
              <a:gdLst/>
              <a:ahLst/>
              <a:cxnLst/>
              <a:rect l="l" t="t" r="r" b="b"/>
              <a:pathLst>
                <a:path w="9135" h="10041" fill="none" extrusionOk="0">
                  <a:moveTo>
                    <a:pt x="8764" y="5183"/>
                  </a:moveTo>
                  <a:cubicBezTo>
                    <a:pt x="8792" y="5268"/>
                    <a:pt x="8859" y="5402"/>
                    <a:pt x="8935" y="5402"/>
                  </a:cubicBezTo>
                  <a:cubicBezTo>
                    <a:pt x="9049" y="5402"/>
                    <a:pt x="9135" y="5240"/>
                    <a:pt x="9135" y="5040"/>
                  </a:cubicBezTo>
                  <a:cubicBezTo>
                    <a:pt x="9135" y="4849"/>
                    <a:pt x="9049" y="4687"/>
                    <a:pt x="8935" y="4687"/>
                  </a:cubicBezTo>
                  <a:cubicBezTo>
                    <a:pt x="8868" y="4687"/>
                    <a:pt x="8802" y="4802"/>
                    <a:pt x="8773" y="4868"/>
                  </a:cubicBezTo>
                  <a:lnTo>
                    <a:pt x="8021" y="4849"/>
                  </a:lnTo>
                  <a:cubicBezTo>
                    <a:pt x="8002" y="4373"/>
                    <a:pt x="7878" y="3906"/>
                    <a:pt x="7668" y="3478"/>
                  </a:cubicBezTo>
                  <a:lnTo>
                    <a:pt x="8649" y="2868"/>
                  </a:lnTo>
                  <a:cubicBezTo>
                    <a:pt x="8725" y="2935"/>
                    <a:pt x="8868" y="3020"/>
                    <a:pt x="8935" y="2982"/>
                  </a:cubicBezTo>
                  <a:cubicBezTo>
                    <a:pt x="9040" y="2916"/>
                    <a:pt x="9040" y="2716"/>
                    <a:pt x="8925" y="2525"/>
                  </a:cubicBezTo>
                  <a:cubicBezTo>
                    <a:pt x="8821" y="2335"/>
                    <a:pt x="8640" y="2230"/>
                    <a:pt x="8535" y="2287"/>
                  </a:cubicBezTo>
                  <a:cubicBezTo>
                    <a:pt x="8478" y="2325"/>
                    <a:pt x="8478" y="2468"/>
                    <a:pt x="8487" y="2554"/>
                  </a:cubicBezTo>
                  <a:lnTo>
                    <a:pt x="7459" y="3106"/>
                  </a:lnTo>
                  <a:cubicBezTo>
                    <a:pt x="7192" y="2716"/>
                    <a:pt x="6849" y="2373"/>
                    <a:pt x="6458" y="2116"/>
                  </a:cubicBezTo>
                  <a:lnTo>
                    <a:pt x="6811" y="1468"/>
                  </a:lnTo>
                  <a:cubicBezTo>
                    <a:pt x="6897" y="1487"/>
                    <a:pt x="7049" y="1487"/>
                    <a:pt x="7078" y="1430"/>
                  </a:cubicBezTo>
                  <a:cubicBezTo>
                    <a:pt x="7135" y="1334"/>
                    <a:pt x="7039" y="1173"/>
                    <a:pt x="6868" y="1068"/>
                  </a:cubicBezTo>
                  <a:cubicBezTo>
                    <a:pt x="6697" y="973"/>
                    <a:pt x="6506" y="963"/>
                    <a:pt x="6449" y="1068"/>
                  </a:cubicBezTo>
                  <a:cubicBezTo>
                    <a:pt x="6420" y="1125"/>
                    <a:pt x="6487" y="1239"/>
                    <a:pt x="6535" y="1306"/>
                  </a:cubicBezTo>
                  <a:lnTo>
                    <a:pt x="6135" y="1944"/>
                  </a:lnTo>
                  <a:cubicBezTo>
                    <a:pt x="5716" y="1735"/>
                    <a:pt x="5258" y="1601"/>
                    <a:pt x="4782" y="1573"/>
                  </a:cubicBezTo>
                  <a:lnTo>
                    <a:pt x="4744" y="420"/>
                  </a:lnTo>
                  <a:cubicBezTo>
                    <a:pt x="4839" y="382"/>
                    <a:pt x="4982" y="306"/>
                    <a:pt x="4982" y="230"/>
                  </a:cubicBezTo>
                  <a:cubicBezTo>
                    <a:pt x="4982" y="106"/>
                    <a:pt x="4811" y="1"/>
                    <a:pt x="4592" y="1"/>
                  </a:cubicBezTo>
                  <a:cubicBezTo>
                    <a:pt x="4372" y="1"/>
                    <a:pt x="4192" y="106"/>
                    <a:pt x="4192" y="230"/>
                  </a:cubicBezTo>
                  <a:cubicBezTo>
                    <a:pt x="4192" y="296"/>
                    <a:pt x="4315" y="372"/>
                    <a:pt x="4392" y="411"/>
                  </a:cubicBezTo>
                  <a:lnTo>
                    <a:pt x="4363" y="1573"/>
                  </a:lnTo>
                  <a:cubicBezTo>
                    <a:pt x="3887" y="1601"/>
                    <a:pt x="3430" y="1735"/>
                    <a:pt x="3001" y="1944"/>
                  </a:cubicBezTo>
                  <a:lnTo>
                    <a:pt x="2620" y="1315"/>
                  </a:lnTo>
                  <a:cubicBezTo>
                    <a:pt x="2677" y="1249"/>
                    <a:pt x="2753" y="1125"/>
                    <a:pt x="2715" y="1058"/>
                  </a:cubicBezTo>
                  <a:cubicBezTo>
                    <a:pt x="2658" y="963"/>
                    <a:pt x="2477" y="963"/>
                    <a:pt x="2306" y="1058"/>
                  </a:cubicBezTo>
                  <a:cubicBezTo>
                    <a:pt x="2125" y="1154"/>
                    <a:pt x="2029" y="1315"/>
                    <a:pt x="2086" y="1420"/>
                  </a:cubicBezTo>
                  <a:cubicBezTo>
                    <a:pt x="2125" y="1477"/>
                    <a:pt x="2258" y="1477"/>
                    <a:pt x="2325" y="1468"/>
                  </a:cubicBezTo>
                  <a:lnTo>
                    <a:pt x="2687" y="2125"/>
                  </a:lnTo>
                  <a:cubicBezTo>
                    <a:pt x="2287" y="2382"/>
                    <a:pt x="1944" y="2716"/>
                    <a:pt x="1686" y="3116"/>
                  </a:cubicBezTo>
                  <a:lnTo>
                    <a:pt x="667" y="2563"/>
                  </a:lnTo>
                  <a:cubicBezTo>
                    <a:pt x="686" y="2468"/>
                    <a:pt x="686" y="2306"/>
                    <a:pt x="620" y="2268"/>
                  </a:cubicBezTo>
                  <a:cubicBezTo>
                    <a:pt x="515" y="2201"/>
                    <a:pt x="343" y="2306"/>
                    <a:pt x="229" y="2506"/>
                  </a:cubicBezTo>
                  <a:cubicBezTo>
                    <a:pt x="124" y="2697"/>
                    <a:pt x="115" y="2897"/>
                    <a:pt x="220" y="2954"/>
                  </a:cubicBezTo>
                  <a:cubicBezTo>
                    <a:pt x="286" y="2992"/>
                    <a:pt x="410" y="2925"/>
                    <a:pt x="477" y="2868"/>
                  </a:cubicBezTo>
                  <a:lnTo>
                    <a:pt x="1477" y="3478"/>
                  </a:lnTo>
                  <a:cubicBezTo>
                    <a:pt x="1258" y="3906"/>
                    <a:pt x="1144" y="4363"/>
                    <a:pt x="1115" y="4840"/>
                  </a:cubicBezTo>
                  <a:lnTo>
                    <a:pt x="372" y="4859"/>
                  </a:lnTo>
                  <a:cubicBezTo>
                    <a:pt x="343" y="4783"/>
                    <a:pt x="277" y="4649"/>
                    <a:pt x="201" y="4649"/>
                  </a:cubicBezTo>
                  <a:cubicBezTo>
                    <a:pt x="96" y="4649"/>
                    <a:pt x="1" y="4811"/>
                    <a:pt x="1" y="5002"/>
                  </a:cubicBezTo>
                  <a:cubicBezTo>
                    <a:pt x="1" y="5202"/>
                    <a:pt x="96" y="5364"/>
                    <a:pt x="201" y="5364"/>
                  </a:cubicBezTo>
                  <a:cubicBezTo>
                    <a:pt x="267" y="5364"/>
                    <a:pt x="334" y="5240"/>
                    <a:pt x="362" y="5173"/>
                  </a:cubicBezTo>
                  <a:lnTo>
                    <a:pt x="1115" y="5202"/>
                  </a:lnTo>
                  <a:cubicBezTo>
                    <a:pt x="1144" y="5668"/>
                    <a:pt x="1258" y="6135"/>
                    <a:pt x="1477" y="6554"/>
                  </a:cubicBezTo>
                  <a:lnTo>
                    <a:pt x="486" y="7164"/>
                  </a:lnTo>
                  <a:cubicBezTo>
                    <a:pt x="410" y="7107"/>
                    <a:pt x="277" y="7021"/>
                    <a:pt x="201" y="7059"/>
                  </a:cubicBezTo>
                  <a:cubicBezTo>
                    <a:pt x="96" y="7116"/>
                    <a:pt x="105" y="7326"/>
                    <a:pt x="210" y="7516"/>
                  </a:cubicBezTo>
                  <a:cubicBezTo>
                    <a:pt x="324" y="7697"/>
                    <a:pt x="496" y="7802"/>
                    <a:pt x="601" y="7754"/>
                  </a:cubicBezTo>
                  <a:cubicBezTo>
                    <a:pt x="667" y="7716"/>
                    <a:pt x="667" y="7564"/>
                    <a:pt x="658" y="7488"/>
                  </a:cubicBezTo>
                  <a:lnTo>
                    <a:pt x="1686" y="6926"/>
                  </a:lnTo>
                  <a:cubicBezTo>
                    <a:pt x="1944" y="7326"/>
                    <a:pt x="2287" y="7659"/>
                    <a:pt x="2687" y="7916"/>
                  </a:cubicBezTo>
                  <a:lnTo>
                    <a:pt x="2334" y="8573"/>
                  </a:lnTo>
                  <a:cubicBezTo>
                    <a:pt x="2248" y="8554"/>
                    <a:pt x="2096" y="8545"/>
                    <a:pt x="2058" y="8612"/>
                  </a:cubicBezTo>
                  <a:cubicBezTo>
                    <a:pt x="2001" y="8707"/>
                    <a:pt x="2096" y="8869"/>
                    <a:pt x="2277" y="8964"/>
                  </a:cubicBezTo>
                  <a:cubicBezTo>
                    <a:pt x="2448" y="9069"/>
                    <a:pt x="2629" y="9069"/>
                    <a:pt x="2687" y="8974"/>
                  </a:cubicBezTo>
                  <a:cubicBezTo>
                    <a:pt x="2725" y="8916"/>
                    <a:pt x="2658" y="8802"/>
                    <a:pt x="2610" y="8735"/>
                  </a:cubicBezTo>
                  <a:lnTo>
                    <a:pt x="3001" y="8097"/>
                  </a:lnTo>
                  <a:cubicBezTo>
                    <a:pt x="3420" y="8316"/>
                    <a:pt x="3887" y="8440"/>
                    <a:pt x="4353" y="8469"/>
                  </a:cubicBezTo>
                  <a:lnTo>
                    <a:pt x="4392" y="9631"/>
                  </a:lnTo>
                  <a:cubicBezTo>
                    <a:pt x="4296" y="9659"/>
                    <a:pt x="4153" y="9736"/>
                    <a:pt x="4153" y="9812"/>
                  </a:cubicBezTo>
                  <a:cubicBezTo>
                    <a:pt x="4153" y="9936"/>
                    <a:pt x="4334" y="10040"/>
                    <a:pt x="4553" y="10040"/>
                  </a:cubicBezTo>
                  <a:cubicBezTo>
                    <a:pt x="4773" y="10040"/>
                    <a:pt x="4944" y="9936"/>
                    <a:pt x="4944" y="9812"/>
                  </a:cubicBezTo>
                  <a:cubicBezTo>
                    <a:pt x="4944" y="9745"/>
                    <a:pt x="4820" y="9669"/>
                    <a:pt x="4744" y="9640"/>
                  </a:cubicBezTo>
                  <a:lnTo>
                    <a:pt x="4782" y="8469"/>
                  </a:lnTo>
                  <a:cubicBezTo>
                    <a:pt x="5249" y="8440"/>
                    <a:pt x="5716" y="8316"/>
                    <a:pt x="6135" y="8097"/>
                  </a:cubicBezTo>
                  <a:lnTo>
                    <a:pt x="6525" y="8726"/>
                  </a:lnTo>
                  <a:cubicBezTo>
                    <a:pt x="6468" y="8793"/>
                    <a:pt x="6382" y="8916"/>
                    <a:pt x="6420" y="8983"/>
                  </a:cubicBezTo>
                  <a:cubicBezTo>
                    <a:pt x="6478" y="9078"/>
                    <a:pt x="6658" y="9078"/>
                    <a:pt x="6839" y="8974"/>
                  </a:cubicBezTo>
                  <a:cubicBezTo>
                    <a:pt x="7011" y="8878"/>
                    <a:pt x="7106" y="8716"/>
                    <a:pt x="7049" y="8621"/>
                  </a:cubicBezTo>
                  <a:cubicBezTo>
                    <a:pt x="7020" y="8564"/>
                    <a:pt x="6887" y="8564"/>
                    <a:pt x="6811" y="8573"/>
                  </a:cubicBezTo>
                  <a:lnTo>
                    <a:pt x="6458" y="7916"/>
                  </a:lnTo>
                  <a:cubicBezTo>
                    <a:pt x="6849" y="7659"/>
                    <a:pt x="7192" y="7316"/>
                    <a:pt x="7449" y="6926"/>
                  </a:cubicBezTo>
                  <a:lnTo>
                    <a:pt x="8468" y="7478"/>
                  </a:lnTo>
                  <a:cubicBezTo>
                    <a:pt x="8459" y="7573"/>
                    <a:pt x="8449" y="7735"/>
                    <a:pt x="8516" y="7773"/>
                  </a:cubicBezTo>
                  <a:cubicBezTo>
                    <a:pt x="8621" y="7831"/>
                    <a:pt x="8802" y="7726"/>
                    <a:pt x="8906" y="7535"/>
                  </a:cubicBezTo>
                  <a:cubicBezTo>
                    <a:pt x="9021" y="7335"/>
                    <a:pt x="9021" y="7145"/>
                    <a:pt x="8916" y="7078"/>
                  </a:cubicBezTo>
                  <a:cubicBezTo>
                    <a:pt x="8849" y="7040"/>
                    <a:pt x="8725" y="7116"/>
                    <a:pt x="8659" y="7164"/>
                  </a:cubicBezTo>
                  <a:lnTo>
                    <a:pt x="7668" y="6564"/>
                  </a:lnTo>
                  <a:cubicBezTo>
                    <a:pt x="7878" y="6145"/>
                    <a:pt x="8002" y="5678"/>
                    <a:pt x="8021" y="5211"/>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1"/>
            <p:cNvSpPr/>
            <p:nvPr/>
          </p:nvSpPr>
          <p:spPr>
            <a:xfrm>
              <a:off x="5634823" y="2207042"/>
              <a:ext cx="54134" cy="53471"/>
            </a:xfrm>
            <a:custGeom>
              <a:avLst/>
              <a:gdLst/>
              <a:ahLst/>
              <a:cxnLst/>
              <a:rect l="l" t="t" r="r" b="b"/>
              <a:pathLst>
                <a:path w="734" h="725" fill="none" extrusionOk="0">
                  <a:moveTo>
                    <a:pt x="724" y="343"/>
                  </a:moveTo>
                  <a:cubicBezTo>
                    <a:pt x="734" y="543"/>
                    <a:pt x="581" y="705"/>
                    <a:pt x="391" y="715"/>
                  </a:cubicBezTo>
                  <a:cubicBezTo>
                    <a:pt x="191" y="724"/>
                    <a:pt x="19" y="581"/>
                    <a:pt x="10" y="381"/>
                  </a:cubicBezTo>
                  <a:cubicBezTo>
                    <a:pt x="0" y="181"/>
                    <a:pt x="153" y="19"/>
                    <a:pt x="353" y="0"/>
                  </a:cubicBezTo>
                  <a:lnTo>
                    <a:pt x="372" y="0"/>
                  </a:lnTo>
                  <a:cubicBezTo>
                    <a:pt x="562" y="0"/>
                    <a:pt x="724" y="153"/>
                    <a:pt x="724"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1"/>
            <p:cNvSpPr/>
            <p:nvPr/>
          </p:nvSpPr>
          <p:spPr>
            <a:xfrm>
              <a:off x="5476034" y="2409345"/>
              <a:ext cx="54208" cy="54134"/>
            </a:xfrm>
            <a:custGeom>
              <a:avLst/>
              <a:gdLst/>
              <a:ahLst/>
              <a:cxnLst/>
              <a:rect l="l" t="t" r="r" b="b"/>
              <a:pathLst>
                <a:path w="735" h="734" fill="none" extrusionOk="0">
                  <a:moveTo>
                    <a:pt x="725" y="343"/>
                  </a:moveTo>
                  <a:cubicBezTo>
                    <a:pt x="734" y="543"/>
                    <a:pt x="582" y="705"/>
                    <a:pt x="391" y="724"/>
                  </a:cubicBezTo>
                  <a:cubicBezTo>
                    <a:pt x="191" y="734"/>
                    <a:pt x="20" y="582"/>
                    <a:pt x="10" y="382"/>
                  </a:cubicBezTo>
                  <a:cubicBezTo>
                    <a:pt x="1" y="181"/>
                    <a:pt x="153" y="20"/>
                    <a:pt x="353" y="10"/>
                  </a:cubicBezTo>
                  <a:lnTo>
                    <a:pt x="372" y="10"/>
                  </a:lnTo>
                  <a:cubicBezTo>
                    <a:pt x="563" y="1"/>
                    <a:pt x="725" y="153"/>
                    <a:pt x="725"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1"/>
            <p:cNvSpPr/>
            <p:nvPr/>
          </p:nvSpPr>
          <p:spPr>
            <a:xfrm>
              <a:off x="5594038" y="2344000"/>
              <a:ext cx="54208" cy="54208"/>
            </a:xfrm>
            <a:custGeom>
              <a:avLst/>
              <a:gdLst/>
              <a:ahLst/>
              <a:cxnLst/>
              <a:rect l="l" t="t" r="r" b="b"/>
              <a:pathLst>
                <a:path w="735" h="735" fill="none" extrusionOk="0">
                  <a:moveTo>
                    <a:pt x="725" y="353"/>
                  </a:moveTo>
                  <a:cubicBezTo>
                    <a:pt x="734" y="544"/>
                    <a:pt x="582" y="715"/>
                    <a:pt x="382" y="725"/>
                  </a:cubicBezTo>
                  <a:cubicBezTo>
                    <a:pt x="182" y="734"/>
                    <a:pt x="20" y="582"/>
                    <a:pt x="10" y="382"/>
                  </a:cubicBezTo>
                  <a:cubicBezTo>
                    <a:pt x="1" y="191"/>
                    <a:pt x="144" y="20"/>
                    <a:pt x="344" y="10"/>
                  </a:cubicBezTo>
                  <a:lnTo>
                    <a:pt x="363" y="10"/>
                  </a:lnTo>
                  <a:cubicBezTo>
                    <a:pt x="553" y="1"/>
                    <a:pt x="715" y="153"/>
                    <a:pt x="725"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1"/>
            <p:cNvSpPr/>
            <p:nvPr/>
          </p:nvSpPr>
          <p:spPr>
            <a:xfrm>
              <a:off x="5532233" y="2561791"/>
              <a:ext cx="54208" cy="54134"/>
            </a:xfrm>
            <a:custGeom>
              <a:avLst/>
              <a:gdLst/>
              <a:ahLst/>
              <a:cxnLst/>
              <a:rect l="l" t="t" r="r" b="b"/>
              <a:pathLst>
                <a:path w="735" h="734" fill="none" extrusionOk="0">
                  <a:moveTo>
                    <a:pt x="725" y="353"/>
                  </a:moveTo>
                  <a:cubicBezTo>
                    <a:pt x="734" y="543"/>
                    <a:pt x="582" y="715"/>
                    <a:pt x="391" y="724"/>
                  </a:cubicBezTo>
                  <a:cubicBezTo>
                    <a:pt x="191" y="734"/>
                    <a:pt x="20" y="581"/>
                    <a:pt x="10" y="381"/>
                  </a:cubicBezTo>
                  <a:cubicBezTo>
                    <a:pt x="1" y="191"/>
                    <a:pt x="153" y="19"/>
                    <a:pt x="353" y="10"/>
                  </a:cubicBezTo>
                  <a:lnTo>
                    <a:pt x="372" y="10"/>
                  </a:lnTo>
                  <a:cubicBezTo>
                    <a:pt x="563" y="0"/>
                    <a:pt x="725" y="153"/>
                    <a:pt x="725"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1"/>
            <p:cNvSpPr/>
            <p:nvPr/>
          </p:nvSpPr>
          <p:spPr>
            <a:xfrm>
              <a:off x="5818835" y="2457136"/>
              <a:ext cx="54208" cy="53471"/>
            </a:xfrm>
            <a:custGeom>
              <a:avLst/>
              <a:gdLst/>
              <a:ahLst/>
              <a:cxnLst/>
              <a:rect l="l" t="t" r="r" b="b"/>
              <a:pathLst>
                <a:path w="735" h="725" fill="none" extrusionOk="0">
                  <a:moveTo>
                    <a:pt x="725" y="343"/>
                  </a:moveTo>
                  <a:cubicBezTo>
                    <a:pt x="734" y="543"/>
                    <a:pt x="582" y="705"/>
                    <a:pt x="391" y="715"/>
                  </a:cubicBezTo>
                  <a:cubicBezTo>
                    <a:pt x="191" y="724"/>
                    <a:pt x="20" y="572"/>
                    <a:pt x="10" y="381"/>
                  </a:cubicBezTo>
                  <a:cubicBezTo>
                    <a:pt x="1" y="181"/>
                    <a:pt x="153" y="10"/>
                    <a:pt x="353" y="0"/>
                  </a:cubicBezTo>
                  <a:lnTo>
                    <a:pt x="372" y="0"/>
                  </a:lnTo>
                  <a:cubicBezTo>
                    <a:pt x="563" y="0"/>
                    <a:pt x="725" y="153"/>
                    <a:pt x="725"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1"/>
            <p:cNvSpPr/>
            <p:nvPr/>
          </p:nvSpPr>
          <p:spPr>
            <a:xfrm>
              <a:off x="5630619" y="2490841"/>
              <a:ext cx="54872" cy="54134"/>
            </a:xfrm>
            <a:custGeom>
              <a:avLst/>
              <a:gdLst/>
              <a:ahLst/>
              <a:cxnLst/>
              <a:rect l="l" t="t" r="r" b="b"/>
              <a:pathLst>
                <a:path w="744" h="734" fill="none" extrusionOk="0">
                  <a:moveTo>
                    <a:pt x="724" y="353"/>
                  </a:moveTo>
                  <a:cubicBezTo>
                    <a:pt x="743" y="543"/>
                    <a:pt x="591" y="715"/>
                    <a:pt x="391" y="724"/>
                  </a:cubicBezTo>
                  <a:cubicBezTo>
                    <a:pt x="191" y="734"/>
                    <a:pt x="29" y="581"/>
                    <a:pt x="10" y="381"/>
                  </a:cubicBezTo>
                  <a:cubicBezTo>
                    <a:pt x="0" y="191"/>
                    <a:pt x="153" y="19"/>
                    <a:pt x="353" y="10"/>
                  </a:cubicBezTo>
                  <a:lnTo>
                    <a:pt x="372" y="10"/>
                  </a:lnTo>
                  <a:cubicBezTo>
                    <a:pt x="562" y="0"/>
                    <a:pt x="724" y="153"/>
                    <a:pt x="724"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1"/>
            <p:cNvSpPr/>
            <p:nvPr/>
          </p:nvSpPr>
          <p:spPr>
            <a:xfrm>
              <a:off x="5716319" y="2391054"/>
              <a:ext cx="54134" cy="54208"/>
            </a:xfrm>
            <a:custGeom>
              <a:avLst/>
              <a:gdLst/>
              <a:ahLst/>
              <a:cxnLst/>
              <a:rect l="l" t="t" r="r" b="b"/>
              <a:pathLst>
                <a:path w="734" h="735" fill="none" extrusionOk="0">
                  <a:moveTo>
                    <a:pt x="724" y="344"/>
                  </a:moveTo>
                  <a:cubicBezTo>
                    <a:pt x="734" y="544"/>
                    <a:pt x="581" y="706"/>
                    <a:pt x="381" y="715"/>
                  </a:cubicBezTo>
                  <a:cubicBezTo>
                    <a:pt x="181" y="734"/>
                    <a:pt x="19" y="582"/>
                    <a:pt x="10" y="382"/>
                  </a:cubicBezTo>
                  <a:cubicBezTo>
                    <a:pt x="0" y="182"/>
                    <a:pt x="143" y="20"/>
                    <a:pt x="343" y="1"/>
                  </a:cubicBezTo>
                  <a:lnTo>
                    <a:pt x="362" y="1"/>
                  </a:lnTo>
                  <a:cubicBezTo>
                    <a:pt x="553" y="1"/>
                    <a:pt x="715"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1"/>
            <p:cNvSpPr/>
            <p:nvPr/>
          </p:nvSpPr>
          <p:spPr>
            <a:xfrm>
              <a:off x="5779525" y="2274452"/>
              <a:ext cx="54134" cy="54208"/>
            </a:xfrm>
            <a:custGeom>
              <a:avLst/>
              <a:gdLst/>
              <a:ahLst/>
              <a:cxnLst/>
              <a:rect l="l" t="t" r="r" b="b"/>
              <a:pathLst>
                <a:path w="734" h="735" fill="none" extrusionOk="0">
                  <a:moveTo>
                    <a:pt x="724" y="344"/>
                  </a:moveTo>
                  <a:cubicBezTo>
                    <a:pt x="734" y="544"/>
                    <a:pt x="581" y="706"/>
                    <a:pt x="381" y="715"/>
                  </a:cubicBezTo>
                  <a:cubicBezTo>
                    <a:pt x="191" y="734"/>
                    <a:pt x="20" y="582"/>
                    <a:pt x="10" y="382"/>
                  </a:cubicBezTo>
                  <a:cubicBezTo>
                    <a:pt x="0" y="182"/>
                    <a:pt x="153" y="20"/>
                    <a:pt x="353" y="1"/>
                  </a:cubicBezTo>
                  <a:lnTo>
                    <a:pt x="372" y="1"/>
                  </a:lnTo>
                  <a:cubicBezTo>
                    <a:pt x="562" y="1"/>
                    <a:pt x="724"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1"/>
            <p:cNvSpPr/>
            <p:nvPr/>
          </p:nvSpPr>
          <p:spPr>
            <a:xfrm>
              <a:off x="5719122" y="2574403"/>
              <a:ext cx="54134" cy="54208"/>
            </a:xfrm>
            <a:custGeom>
              <a:avLst/>
              <a:gdLst/>
              <a:ahLst/>
              <a:cxnLst/>
              <a:rect l="l" t="t" r="r" b="b"/>
              <a:pathLst>
                <a:path w="734" h="735" fill="none" extrusionOk="0">
                  <a:moveTo>
                    <a:pt x="724" y="344"/>
                  </a:moveTo>
                  <a:cubicBezTo>
                    <a:pt x="734" y="544"/>
                    <a:pt x="581" y="715"/>
                    <a:pt x="381" y="725"/>
                  </a:cubicBezTo>
                  <a:cubicBezTo>
                    <a:pt x="181" y="734"/>
                    <a:pt x="19" y="582"/>
                    <a:pt x="10" y="382"/>
                  </a:cubicBezTo>
                  <a:cubicBezTo>
                    <a:pt x="0" y="182"/>
                    <a:pt x="153" y="20"/>
                    <a:pt x="343" y="10"/>
                  </a:cubicBezTo>
                  <a:lnTo>
                    <a:pt x="362" y="10"/>
                  </a:lnTo>
                  <a:cubicBezTo>
                    <a:pt x="553" y="1"/>
                    <a:pt x="715"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1"/>
            <p:cNvSpPr/>
            <p:nvPr/>
          </p:nvSpPr>
          <p:spPr>
            <a:xfrm>
              <a:off x="5503469" y="2251293"/>
              <a:ext cx="54134" cy="54134"/>
            </a:xfrm>
            <a:custGeom>
              <a:avLst/>
              <a:gdLst/>
              <a:ahLst/>
              <a:cxnLst/>
              <a:rect l="l" t="t" r="r" b="b"/>
              <a:pathLst>
                <a:path w="734" h="734" fill="none" extrusionOk="0">
                  <a:moveTo>
                    <a:pt x="724" y="353"/>
                  </a:moveTo>
                  <a:cubicBezTo>
                    <a:pt x="734" y="543"/>
                    <a:pt x="581" y="715"/>
                    <a:pt x="391" y="724"/>
                  </a:cubicBezTo>
                  <a:cubicBezTo>
                    <a:pt x="191" y="734"/>
                    <a:pt x="19" y="581"/>
                    <a:pt x="10" y="381"/>
                  </a:cubicBezTo>
                  <a:cubicBezTo>
                    <a:pt x="0" y="191"/>
                    <a:pt x="153" y="19"/>
                    <a:pt x="353" y="10"/>
                  </a:cubicBezTo>
                  <a:lnTo>
                    <a:pt x="372" y="10"/>
                  </a:lnTo>
                  <a:cubicBezTo>
                    <a:pt x="562" y="0"/>
                    <a:pt x="724" y="153"/>
                    <a:pt x="724"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51"/>
          <p:cNvGrpSpPr/>
          <p:nvPr/>
        </p:nvGrpSpPr>
        <p:grpSpPr>
          <a:xfrm rot="2699891" flipH="1">
            <a:off x="7359182" y="2341585"/>
            <a:ext cx="371193" cy="937613"/>
            <a:chOff x="6907050" y="3762000"/>
            <a:chExt cx="165750" cy="418675"/>
          </a:xfrm>
        </p:grpSpPr>
        <p:sp>
          <p:nvSpPr>
            <p:cNvPr id="930" name="Google Shape;930;p51"/>
            <p:cNvSpPr/>
            <p:nvPr/>
          </p:nvSpPr>
          <p:spPr>
            <a:xfrm>
              <a:off x="6907050" y="3762000"/>
              <a:ext cx="157425" cy="418675"/>
            </a:xfrm>
            <a:custGeom>
              <a:avLst/>
              <a:gdLst/>
              <a:ahLst/>
              <a:cxnLst/>
              <a:rect l="l" t="t" r="r" b="b"/>
              <a:pathLst>
                <a:path w="6297" h="16747" extrusionOk="0">
                  <a:moveTo>
                    <a:pt x="592" y="0"/>
                  </a:moveTo>
                  <a:cubicBezTo>
                    <a:pt x="490" y="0"/>
                    <a:pt x="395" y="71"/>
                    <a:pt x="372" y="182"/>
                  </a:cubicBezTo>
                  <a:cubicBezTo>
                    <a:pt x="353" y="248"/>
                    <a:pt x="10" y="1772"/>
                    <a:pt x="1772" y="3534"/>
                  </a:cubicBezTo>
                  <a:cubicBezTo>
                    <a:pt x="2305" y="4039"/>
                    <a:pt x="2858" y="4515"/>
                    <a:pt x="3439" y="4963"/>
                  </a:cubicBezTo>
                  <a:cubicBezTo>
                    <a:pt x="4715" y="5973"/>
                    <a:pt x="5820" y="6859"/>
                    <a:pt x="5820" y="8021"/>
                  </a:cubicBezTo>
                  <a:cubicBezTo>
                    <a:pt x="5820" y="9716"/>
                    <a:pt x="3067" y="11678"/>
                    <a:pt x="3048" y="11697"/>
                  </a:cubicBezTo>
                  <a:cubicBezTo>
                    <a:pt x="2924" y="11773"/>
                    <a:pt x="0" y="13698"/>
                    <a:pt x="467" y="16545"/>
                  </a:cubicBezTo>
                  <a:cubicBezTo>
                    <a:pt x="485" y="16663"/>
                    <a:pt x="572" y="16746"/>
                    <a:pt x="686" y="16746"/>
                  </a:cubicBezTo>
                  <a:cubicBezTo>
                    <a:pt x="693" y="16746"/>
                    <a:pt x="699" y="16746"/>
                    <a:pt x="705" y="16745"/>
                  </a:cubicBezTo>
                  <a:lnTo>
                    <a:pt x="743" y="16745"/>
                  </a:lnTo>
                  <a:cubicBezTo>
                    <a:pt x="876" y="16726"/>
                    <a:pt x="962" y="16603"/>
                    <a:pt x="943" y="16469"/>
                  </a:cubicBezTo>
                  <a:cubicBezTo>
                    <a:pt x="524" y="13936"/>
                    <a:pt x="3286" y="12116"/>
                    <a:pt x="3324" y="12088"/>
                  </a:cubicBezTo>
                  <a:cubicBezTo>
                    <a:pt x="3439" y="12002"/>
                    <a:pt x="6296" y="9964"/>
                    <a:pt x="6296" y="8021"/>
                  </a:cubicBezTo>
                  <a:cubicBezTo>
                    <a:pt x="6296" y="6630"/>
                    <a:pt x="5058" y="5639"/>
                    <a:pt x="3734" y="4592"/>
                  </a:cubicBezTo>
                  <a:cubicBezTo>
                    <a:pt x="3172" y="4153"/>
                    <a:pt x="2629" y="3687"/>
                    <a:pt x="2105" y="3191"/>
                  </a:cubicBezTo>
                  <a:cubicBezTo>
                    <a:pt x="553" y="1639"/>
                    <a:pt x="819" y="353"/>
                    <a:pt x="829" y="286"/>
                  </a:cubicBezTo>
                  <a:cubicBezTo>
                    <a:pt x="857" y="163"/>
                    <a:pt x="781" y="39"/>
                    <a:pt x="657" y="10"/>
                  </a:cubicBezTo>
                  <a:cubicBezTo>
                    <a:pt x="636" y="3"/>
                    <a:pt x="614" y="0"/>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1"/>
            <p:cNvSpPr/>
            <p:nvPr/>
          </p:nvSpPr>
          <p:spPr>
            <a:xfrm>
              <a:off x="6915375" y="3762100"/>
              <a:ext cx="157425" cy="418550"/>
            </a:xfrm>
            <a:custGeom>
              <a:avLst/>
              <a:gdLst/>
              <a:ahLst/>
              <a:cxnLst/>
              <a:rect l="l" t="t" r="r" b="b"/>
              <a:pathLst>
                <a:path w="6297" h="16742" extrusionOk="0">
                  <a:moveTo>
                    <a:pt x="5695" y="0"/>
                  </a:moveTo>
                  <a:cubicBezTo>
                    <a:pt x="5677" y="0"/>
                    <a:pt x="5658" y="2"/>
                    <a:pt x="5639" y="6"/>
                  </a:cubicBezTo>
                  <a:cubicBezTo>
                    <a:pt x="5516" y="35"/>
                    <a:pt x="5430" y="159"/>
                    <a:pt x="5458" y="292"/>
                  </a:cubicBezTo>
                  <a:cubicBezTo>
                    <a:pt x="5477" y="339"/>
                    <a:pt x="5744" y="1635"/>
                    <a:pt x="4182" y="3187"/>
                  </a:cubicBezTo>
                  <a:cubicBezTo>
                    <a:pt x="3668" y="3683"/>
                    <a:pt x="3125" y="4149"/>
                    <a:pt x="2563" y="4588"/>
                  </a:cubicBezTo>
                  <a:cubicBezTo>
                    <a:pt x="1239" y="5635"/>
                    <a:pt x="1" y="6626"/>
                    <a:pt x="1" y="8026"/>
                  </a:cubicBezTo>
                  <a:cubicBezTo>
                    <a:pt x="1" y="9960"/>
                    <a:pt x="2858" y="12008"/>
                    <a:pt x="2982" y="12093"/>
                  </a:cubicBezTo>
                  <a:cubicBezTo>
                    <a:pt x="3020" y="12112"/>
                    <a:pt x="5782" y="13932"/>
                    <a:pt x="5363" y="16475"/>
                  </a:cubicBezTo>
                  <a:cubicBezTo>
                    <a:pt x="5344" y="16599"/>
                    <a:pt x="5430" y="16722"/>
                    <a:pt x="5563" y="16741"/>
                  </a:cubicBezTo>
                  <a:lnTo>
                    <a:pt x="5601" y="16741"/>
                  </a:lnTo>
                  <a:cubicBezTo>
                    <a:pt x="5716" y="16741"/>
                    <a:pt x="5811" y="16656"/>
                    <a:pt x="5830" y="16551"/>
                  </a:cubicBezTo>
                  <a:cubicBezTo>
                    <a:pt x="6297" y="13694"/>
                    <a:pt x="3372" y="11769"/>
                    <a:pt x="3249" y="11703"/>
                  </a:cubicBezTo>
                  <a:cubicBezTo>
                    <a:pt x="3220" y="11684"/>
                    <a:pt x="477" y="9712"/>
                    <a:pt x="477" y="8026"/>
                  </a:cubicBezTo>
                  <a:cubicBezTo>
                    <a:pt x="477" y="6855"/>
                    <a:pt x="1572" y="5978"/>
                    <a:pt x="2858" y="4959"/>
                  </a:cubicBezTo>
                  <a:cubicBezTo>
                    <a:pt x="3439" y="4511"/>
                    <a:pt x="3992" y="4035"/>
                    <a:pt x="4525" y="3530"/>
                  </a:cubicBezTo>
                  <a:cubicBezTo>
                    <a:pt x="6287" y="1768"/>
                    <a:pt x="5944" y="244"/>
                    <a:pt x="5925" y="178"/>
                  </a:cubicBezTo>
                  <a:cubicBezTo>
                    <a:pt x="5901" y="71"/>
                    <a:pt x="5806" y="0"/>
                    <a:pt x="5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1"/>
            <p:cNvSpPr/>
            <p:nvPr/>
          </p:nvSpPr>
          <p:spPr>
            <a:xfrm>
              <a:off x="6922750" y="3786300"/>
              <a:ext cx="135775" cy="5975"/>
            </a:xfrm>
            <a:custGeom>
              <a:avLst/>
              <a:gdLst/>
              <a:ahLst/>
              <a:cxnLst/>
              <a:rect l="l" t="t" r="r" b="b"/>
              <a:pathLst>
                <a:path w="5431" h="239" extrusionOk="0">
                  <a:moveTo>
                    <a:pt x="125" y="0"/>
                  </a:moveTo>
                  <a:cubicBezTo>
                    <a:pt x="58" y="0"/>
                    <a:pt x="1" y="48"/>
                    <a:pt x="1" y="114"/>
                  </a:cubicBezTo>
                  <a:cubicBezTo>
                    <a:pt x="1" y="181"/>
                    <a:pt x="58" y="238"/>
                    <a:pt x="125" y="238"/>
                  </a:cubicBezTo>
                  <a:lnTo>
                    <a:pt x="5316" y="238"/>
                  </a:lnTo>
                  <a:cubicBezTo>
                    <a:pt x="5382" y="238"/>
                    <a:pt x="5430" y="181"/>
                    <a:pt x="5430" y="114"/>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1"/>
            <p:cNvSpPr/>
            <p:nvPr/>
          </p:nvSpPr>
          <p:spPr>
            <a:xfrm>
              <a:off x="6922750" y="3800100"/>
              <a:ext cx="135775" cy="5975"/>
            </a:xfrm>
            <a:custGeom>
              <a:avLst/>
              <a:gdLst/>
              <a:ahLst/>
              <a:cxnLst/>
              <a:rect l="l" t="t" r="r" b="b"/>
              <a:pathLst>
                <a:path w="5431" h="239" extrusionOk="0">
                  <a:moveTo>
                    <a:pt x="125" y="1"/>
                  </a:moveTo>
                  <a:cubicBezTo>
                    <a:pt x="58" y="1"/>
                    <a:pt x="1" y="48"/>
                    <a:pt x="1" y="115"/>
                  </a:cubicBezTo>
                  <a:cubicBezTo>
                    <a:pt x="1" y="182"/>
                    <a:pt x="58" y="239"/>
                    <a:pt x="125" y="239"/>
                  </a:cubicBezTo>
                  <a:lnTo>
                    <a:pt x="5316" y="239"/>
                  </a:lnTo>
                  <a:cubicBezTo>
                    <a:pt x="5382" y="239"/>
                    <a:pt x="5430" y="182"/>
                    <a:pt x="5430" y="115"/>
                  </a:cubicBezTo>
                  <a:cubicBezTo>
                    <a:pt x="5430" y="48"/>
                    <a:pt x="5382" y="1"/>
                    <a:pt x="5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1"/>
            <p:cNvSpPr/>
            <p:nvPr/>
          </p:nvSpPr>
          <p:spPr>
            <a:xfrm>
              <a:off x="6930150" y="3813675"/>
              <a:ext cx="120975" cy="5975"/>
            </a:xfrm>
            <a:custGeom>
              <a:avLst/>
              <a:gdLst/>
              <a:ahLst/>
              <a:cxnLst/>
              <a:rect l="l" t="t" r="r" b="b"/>
              <a:pathLst>
                <a:path w="4839" h="239" extrusionOk="0">
                  <a:moveTo>
                    <a:pt x="124" y="1"/>
                  </a:moveTo>
                  <a:cubicBezTo>
                    <a:pt x="57" y="1"/>
                    <a:pt x="0" y="58"/>
                    <a:pt x="0" y="124"/>
                  </a:cubicBezTo>
                  <a:cubicBezTo>
                    <a:pt x="0" y="191"/>
                    <a:pt x="57" y="239"/>
                    <a:pt x="124" y="239"/>
                  </a:cubicBezTo>
                  <a:lnTo>
                    <a:pt x="4724" y="239"/>
                  </a:lnTo>
                  <a:cubicBezTo>
                    <a:pt x="4791" y="239"/>
                    <a:pt x="4839" y="191"/>
                    <a:pt x="4839" y="124"/>
                  </a:cubicBezTo>
                  <a:cubicBezTo>
                    <a:pt x="4839" y="58"/>
                    <a:pt x="4791" y="1"/>
                    <a:pt x="4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1"/>
            <p:cNvSpPr/>
            <p:nvPr/>
          </p:nvSpPr>
          <p:spPr>
            <a:xfrm>
              <a:off x="6941325" y="3827475"/>
              <a:ext cx="98850" cy="6000"/>
            </a:xfrm>
            <a:custGeom>
              <a:avLst/>
              <a:gdLst/>
              <a:ahLst/>
              <a:cxnLst/>
              <a:rect l="l" t="t" r="r" b="b"/>
              <a:pathLst>
                <a:path w="3954" h="240" extrusionOk="0">
                  <a:moveTo>
                    <a:pt x="115" y="1"/>
                  </a:moveTo>
                  <a:cubicBezTo>
                    <a:pt x="48" y="1"/>
                    <a:pt x="1" y="58"/>
                    <a:pt x="1" y="125"/>
                  </a:cubicBezTo>
                  <a:cubicBezTo>
                    <a:pt x="1" y="191"/>
                    <a:pt x="48" y="239"/>
                    <a:pt x="115" y="239"/>
                  </a:cubicBezTo>
                  <a:lnTo>
                    <a:pt x="3830" y="239"/>
                  </a:lnTo>
                  <a:cubicBezTo>
                    <a:pt x="3896" y="239"/>
                    <a:pt x="3954" y="191"/>
                    <a:pt x="3954" y="125"/>
                  </a:cubicBezTo>
                  <a:cubicBezTo>
                    <a:pt x="3954" y="58"/>
                    <a:pt x="3896" y="1"/>
                    <a:pt x="3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1"/>
            <p:cNvSpPr/>
            <p:nvPr/>
          </p:nvSpPr>
          <p:spPr>
            <a:xfrm>
              <a:off x="6922750" y="4151100"/>
              <a:ext cx="135775" cy="5975"/>
            </a:xfrm>
            <a:custGeom>
              <a:avLst/>
              <a:gdLst/>
              <a:ahLst/>
              <a:cxnLst/>
              <a:rect l="l" t="t" r="r" b="b"/>
              <a:pathLst>
                <a:path w="5431" h="239" extrusionOk="0">
                  <a:moveTo>
                    <a:pt x="125" y="0"/>
                  </a:moveTo>
                  <a:cubicBezTo>
                    <a:pt x="58" y="0"/>
                    <a:pt x="1" y="58"/>
                    <a:pt x="1" y="124"/>
                  </a:cubicBezTo>
                  <a:cubicBezTo>
                    <a:pt x="1" y="191"/>
                    <a:pt x="58" y="239"/>
                    <a:pt x="125" y="239"/>
                  </a:cubicBezTo>
                  <a:lnTo>
                    <a:pt x="5316" y="239"/>
                  </a:lnTo>
                  <a:cubicBezTo>
                    <a:pt x="5382" y="239"/>
                    <a:pt x="5430" y="191"/>
                    <a:pt x="5430" y="124"/>
                  </a:cubicBezTo>
                  <a:cubicBezTo>
                    <a:pt x="5430" y="5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1"/>
            <p:cNvSpPr/>
            <p:nvPr/>
          </p:nvSpPr>
          <p:spPr>
            <a:xfrm>
              <a:off x="6922750" y="4137525"/>
              <a:ext cx="135775" cy="5975"/>
            </a:xfrm>
            <a:custGeom>
              <a:avLst/>
              <a:gdLst/>
              <a:ahLst/>
              <a:cxnLst/>
              <a:rect l="l" t="t" r="r" b="b"/>
              <a:pathLst>
                <a:path w="5431" h="239" extrusionOk="0">
                  <a:moveTo>
                    <a:pt x="125" y="0"/>
                  </a:moveTo>
                  <a:cubicBezTo>
                    <a:pt x="58" y="0"/>
                    <a:pt x="1" y="48"/>
                    <a:pt x="1" y="115"/>
                  </a:cubicBezTo>
                  <a:cubicBezTo>
                    <a:pt x="1" y="181"/>
                    <a:pt x="58" y="239"/>
                    <a:pt x="125" y="239"/>
                  </a:cubicBezTo>
                  <a:lnTo>
                    <a:pt x="5316" y="239"/>
                  </a:lnTo>
                  <a:cubicBezTo>
                    <a:pt x="5382" y="239"/>
                    <a:pt x="5430" y="181"/>
                    <a:pt x="5430" y="115"/>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1"/>
            <p:cNvSpPr/>
            <p:nvPr/>
          </p:nvSpPr>
          <p:spPr>
            <a:xfrm>
              <a:off x="6930150" y="4123725"/>
              <a:ext cx="120975" cy="5975"/>
            </a:xfrm>
            <a:custGeom>
              <a:avLst/>
              <a:gdLst/>
              <a:ahLst/>
              <a:cxnLst/>
              <a:rect l="l" t="t" r="r" b="b"/>
              <a:pathLst>
                <a:path w="4839" h="239" extrusionOk="0">
                  <a:moveTo>
                    <a:pt x="124" y="0"/>
                  </a:moveTo>
                  <a:cubicBezTo>
                    <a:pt x="57" y="0"/>
                    <a:pt x="0" y="48"/>
                    <a:pt x="0" y="114"/>
                  </a:cubicBezTo>
                  <a:cubicBezTo>
                    <a:pt x="0" y="181"/>
                    <a:pt x="57" y="238"/>
                    <a:pt x="124" y="238"/>
                  </a:cubicBezTo>
                  <a:lnTo>
                    <a:pt x="4724" y="238"/>
                  </a:lnTo>
                  <a:cubicBezTo>
                    <a:pt x="4791" y="238"/>
                    <a:pt x="4839" y="181"/>
                    <a:pt x="4839" y="114"/>
                  </a:cubicBezTo>
                  <a:cubicBezTo>
                    <a:pt x="4839" y="48"/>
                    <a:pt x="4791" y="0"/>
                    <a:pt x="4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1"/>
            <p:cNvSpPr/>
            <p:nvPr/>
          </p:nvSpPr>
          <p:spPr>
            <a:xfrm>
              <a:off x="6941325" y="4109900"/>
              <a:ext cx="98850" cy="5975"/>
            </a:xfrm>
            <a:custGeom>
              <a:avLst/>
              <a:gdLst/>
              <a:ahLst/>
              <a:cxnLst/>
              <a:rect l="l" t="t" r="r" b="b"/>
              <a:pathLst>
                <a:path w="3954" h="239" extrusionOk="0">
                  <a:moveTo>
                    <a:pt x="115" y="1"/>
                  </a:moveTo>
                  <a:cubicBezTo>
                    <a:pt x="48" y="1"/>
                    <a:pt x="1" y="58"/>
                    <a:pt x="1" y="115"/>
                  </a:cubicBezTo>
                  <a:cubicBezTo>
                    <a:pt x="1" y="182"/>
                    <a:pt x="48" y="239"/>
                    <a:pt x="115" y="239"/>
                  </a:cubicBezTo>
                  <a:lnTo>
                    <a:pt x="3830" y="239"/>
                  </a:lnTo>
                  <a:cubicBezTo>
                    <a:pt x="3896" y="239"/>
                    <a:pt x="3954" y="182"/>
                    <a:pt x="3954" y="115"/>
                  </a:cubicBezTo>
                  <a:cubicBezTo>
                    <a:pt x="3954" y="58"/>
                    <a:pt x="3896" y="1"/>
                    <a:pt x="3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1"/>
            <p:cNvSpPr/>
            <p:nvPr/>
          </p:nvSpPr>
          <p:spPr>
            <a:xfrm>
              <a:off x="6922750" y="3938925"/>
              <a:ext cx="135775" cy="5975"/>
            </a:xfrm>
            <a:custGeom>
              <a:avLst/>
              <a:gdLst/>
              <a:ahLst/>
              <a:cxnLst/>
              <a:rect l="l" t="t" r="r" b="b"/>
              <a:pathLst>
                <a:path w="5431" h="239" extrusionOk="0">
                  <a:moveTo>
                    <a:pt x="125" y="1"/>
                  </a:moveTo>
                  <a:cubicBezTo>
                    <a:pt x="58" y="1"/>
                    <a:pt x="1" y="58"/>
                    <a:pt x="1" y="115"/>
                  </a:cubicBezTo>
                  <a:cubicBezTo>
                    <a:pt x="1" y="182"/>
                    <a:pt x="58" y="239"/>
                    <a:pt x="125" y="239"/>
                  </a:cubicBezTo>
                  <a:lnTo>
                    <a:pt x="5316" y="239"/>
                  </a:lnTo>
                  <a:cubicBezTo>
                    <a:pt x="5382" y="239"/>
                    <a:pt x="5430" y="182"/>
                    <a:pt x="5430" y="115"/>
                  </a:cubicBezTo>
                  <a:cubicBezTo>
                    <a:pt x="5430" y="58"/>
                    <a:pt x="5382" y="1"/>
                    <a:pt x="5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1"/>
            <p:cNvSpPr/>
            <p:nvPr/>
          </p:nvSpPr>
          <p:spPr>
            <a:xfrm>
              <a:off x="6922750" y="3952275"/>
              <a:ext cx="135775" cy="5975"/>
            </a:xfrm>
            <a:custGeom>
              <a:avLst/>
              <a:gdLst/>
              <a:ahLst/>
              <a:cxnLst/>
              <a:rect l="l" t="t" r="r" b="b"/>
              <a:pathLst>
                <a:path w="5431" h="239" extrusionOk="0">
                  <a:moveTo>
                    <a:pt x="125" y="0"/>
                  </a:moveTo>
                  <a:cubicBezTo>
                    <a:pt x="58" y="0"/>
                    <a:pt x="1" y="48"/>
                    <a:pt x="1" y="114"/>
                  </a:cubicBezTo>
                  <a:cubicBezTo>
                    <a:pt x="1" y="181"/>
                    <a:pt x="58" y="238"/>
                    <a:pt x="125" y="238"/>
                  </a:cubicBezTo>
                  <a:lnTo>
                    <a:pt x="5316" y="238"/>
                  </a:lnTo>
                  <a:cubicBezTo>
                    <a:pt x="5382" y="238"/>
                    <a:pt x="5430" y="181"/>
                    <a:pt x="5430" y="114"/>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1"/>
            <p:cNvSpPr/>
            <p:nvPr/>
          </p:nvSpPr>
          <p:spPr>
            <a:xfrm>
              <a:off x="6920625" y="3965350"/>
              <a:ext cx="140275" cy="6000"/>
            </a:xfrm>
            <a:custGeom>
              <a:avLst/>
              <a:gdLst/>
              <a:ahLst/>
              <a:cxnLst/>
              <a:rect l="l" t="t" r="r" b="b"/>
              <a:pathLst>
                <a:path w="5611" h="240" extrusionOk="0">
                  <a:moveTo>
                    <a:pt x="114" y="1"/>
                  </a:moveTo>
                  <a:cubicBezTo>
                    <a:pt x="57" y="1"/>
                    <a:pt x="0" y="58"/>
                    <a:pt x="0" y="125"/>
                  </a:cubicBezTo>
                  <a:cubicBezTo>
                    <a:pt x="0" y="182"/>
                    <a:pt x="57" y="239"/>
                    <a:pt x="114" y="239"/>
                  </a:cubicBezTo>
                  <a:lnTo>
                    <a:pt x="5486" y="239"/>
                  </a:lnTo>
                  <a:cubicBezTo>
                    <a:pt x="5553" y="239"/>
                    <a:pt x="5610" y="182"/>
                    <a:pt x="5610" y="125"/>
                  </a:cubicBezTo>
                  <a:cubicBezTo>
                    <a:pt x="5610" y="58"/>
                    <a:pt x="5553" y="1"/>
                    <a:pt x="5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1"/>
            <p:cNvSpPr/>
            <p:nvPr/>
          </p:nvSpPr>
          <p:spPr>
            <a:xfrm>
              <a:off x="6923475" y="3978700"/>
              <a:ext cx="134325" cy="5975"/>
            </a:xfrm>
            <a:custGeom>
              <a:avLst/>
              <a:gdLst/>
              <a:ahLst/>
              <a:cxnLst/>
              <a:rect l="l" t="t" r="r" b="b"/>
              <a:pathLst>
                <a:path w="5373" h="239" extrusionOk="0">
                  <a:moveTo>
                    <a:pt x="124" y="0"/>
                  </a:moveTo>
                  <a:cubicBezTo>
                    <a:pt x="58" y="0"/>
                    <a:pt x="0" y="57"/>
                    <a:pt x="0" y="124"/>
                  </a:cubicBezTo>
                  <a:cubicBezTo>
                    <a:pt x="0" y="191"/>
                    <a:pt x="58" y="238"/>
                    <a:pt x="124" y="238"/>
                  </a:cubicBezTo>
                  <a:lnTo>
                    <a:pt x="5258" y="238"/>
                  </a:lnTo>
                  <a:cubicBezTo>
                    <a:pt x="5325" y="238"/>
                    <a:pt x="5372" y="191"/>
                    <a:pt x="5372" y="124"/>
                  </a:cubicBezTo>
                  <a:cubicBezTo>
                    <a:pt x="5372" y="57"/>
                    <a:pt x="5325" y="0"/>
                    <a:pt x="5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1"/>
            <p:cNvSpPr/>
            <p:nvPr/>
          </p:nvSpPr>
          <p:spPr>
            <a:xfrm>
              <a:off x="6928950" y="3992275"/>
              <a:ext cx="123600" cy="5975"/>
            </a:xfrm>
            <a:custGeom>
              <a:avLst/>
              <a:gdLst/>
              <a:ahLst/>
              <a:cxnLst/>
              <a:rect l="l" t="t" r="r" b="b"/>
              <a:pathLst>
                <a:path w="4944" h="239" extrusionOk="0">
                  <a:moveTo>
                    <a:pt x="124" y="0"/>
                  </a:moveTo>
                  <a:cubicBezTo>
                    <a:pt x="58" y="0"/>
                    <a:pt x="0" y="48"/>
                    <a:pt x="0" y="115"/>
                  </a:cubicBezTo>
                  <a:cubicBezTo>
                    <a:pt x="0" y="181"/>
                    <a:pt x="58" y="238"/>
                    <a:pt x="124" y="238"/>
                  </a:cubicBezTo>
                  <a:lnTo>
                    <a:pt x="4820" y="238"/>
                  </a:lnTo>
                  <a:cubicBezTo>
                    <a:pt x="4887" y="238"/>
                    <a:pt x="4944" y="181"/>
                    <a:pt x="4944" y="115"/>
                  </a:cubicBezTo>
                  <a:cubicBezTo>
                    <a:pt x="4944" y="48"/>
                    <a:pt x="4887" y="0"/>
                    <a:pt x="4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 name="Google Shape;945;p51"/>
          <p:cNvGrpSpPr/>
          <p:nvPr/>
        </p:nvGrpSpPr>
        <p:grpSpPr>
          <a:xfrm rot="8099783" flipH="1">
            <a:off x="1149290" y="1924746"/>
            <a:ext cx="371182" cy="937643"/>
            <a:chOff x="6907050" y="3762000"/>
            <a:chExt cx="165750" cy="418675"/>
          </a:xfrm>
        </p:grpSpPr>
        <p:sp>
          <p:nvSpPr>
            <p:cNvPr id="946" name="Google Shape;946;p51"/>
            <p:cNvSpPr/>
            <p:nvPr/>
          </p:nvSpPr>
          <p:spPr>
            <a:xfrm>
              <a:off x="6907050" y="3762000"/>
              <a:ext cx="157425" cy="418675"/>
            </a:xfrm>
            <a:custGeom>
              <a:avLst/>
              <a:gdLst/>
              <a:ahLst/>
              <a:cxnLst/>
              <a:rect l="l" t="t" r="r" b="b"/>
              <a:pathLst>
                <a:path w="6297" h="16747" extrusionOk="0">
                  <a:moveTo>
                    <a:pt x="592" y="0"/>
                  </a:moveTo>
                  <a:cubicBezTo>
                    <a:pt x="490" y="0"/>
                    <a:pt x="395" y="71"/>
                    <a:pt x="372" y="182"/>
                  </a:cubicBezTo>
                  <a:cubicBezTo>
                    <a:pt x="353" y="248"/>
                    <a:pt x="10" y="1772"/>
                    <a:pt x="1772" y="3534"/>
                  </a:cubicBezTo>
                  <a:cubicBezTo>
                    <a:pt x="2305" y="4039"/>
                    <a:pt x="2858" y="4515"/>
                    <a:pt x="3439" y="4963"/>
                  </a:cubicBezTo>
                  <a:cubicBezTo>
                    <a:pt x="4715" y="5973"/>
                    <a:pt x="5820" y="6859"/>
                    <a:pt x="5820" y="8021"/>
                  </a:cubicBezTo>
                  <a:cubicBezTo>
                    <a:pt x="5820" y="9716"/>
                    <a:pt x="3067" y="11678"/>
                    <a:pt x="3048" y="11697"/>
                  </a:cubicBezTo>
                  <a:cubicBezTo>
                    <a:pt x="2924" y="11773"/>
                    <a:pt x="0" y="13698"/>
                    <a:pt x="467" y="16545"/>
                  </a:cubicBezTo>
                  <a:cubicBezTo>
                    <a:pt x="485" y="16663"/>
                    <a:pt x="572" y="16746"/>
                    <a:pt x="686" y="16746"/>
                  </a:cubicBezTo>
                  <a:cubicBezTo>
                    <a:pt x="693" y="16746"/>
                    <a:pt x="699" y="16746"/>
                    <a:pt x="705" y="16745"/>
                  </a:cubicBezTo>
                  <a:lnTo>
                    <a:pt x="743" y="16745"/>
                  </a:lnTo>
                  <a:cubicBezTo>
                    <a:pt x="876" y="16726"/>
                    <a:pt x="962" y="16603"/>
                    <a:pt x="943" y="16469"/>
                  </a:cubicBezTo>
                  <a:cubicBezTo>
                    <a:pt x="524" y="13936"/>
                    <a:pt x="3286" y="12116"/>
                    <a:pt x="3324" y="12088"/>
                  </a:cubicBezTo>
                  <a:cubicBezTo>
                    <a:pt x="3439" y="12002"/>
                    <a:pt x="6296" y="9964"/>
                    <a:pt x="6296" y="8021"/>
                  </a:cubicBezTo>
                  <a:cubicBezTo>
                    <a:pt x="6296" y="6630"/>
                    <a:pt x="5058" y="5639"/>
                    <a:pt x="3734" y="4592"/>
                  </a:cubicBezTo>
                  <a:cubicBezTo>
                    <a:pt x="3172" y="4153"/>
                    <a:pt x="2629" y="3687"/>
                    <a:pt x="2105" y="3191"/>
                  </a:cubicBezTo>
                  <a:cubicBezTo>
                    <a:pt x="553" y="1639"/>
                    <a:pt x="819" y="353"/>
                    <a:pt x="829" y="286"/>
                  </a:cubicBezTo>
                  <a:cubicBezTo>
                    <a:pt x="857" y="163"/>
                    <a:pt x="781" y="39"/>
                    <a:pt x="657" y="10"/>
                  </a:cubicBezTo>
                  <a:cubicBezTo>
                    <a:pt x="636" y="3"/>
                    <a:pt x="614" y="0"/>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1"/>
            <p:cNvSpPr/>
            <p:nvPr/>
          </p:nvSpPr>
          <p:spPr>
            <a:xfrm>
              <a:off x="6915375" y="3762100"/>
              <a:ext cx="157425" cy="418550"/>
            </a:xfrm>
            <a:custGeom>
              <a:avLst/>
              <a:gdLst/>
              <a:ahLst/>
              <a:cxnLst/>
              <a:rect l="l" t="t" r="r" b="b"/>
              <a:pathLst>
                <a:path w="6297" h="16742" extrusionOk="0">
                  <a:moveTo>
                    <a:pt x="5695" y="0"/>
                  </a:moveTo>
                  <a:cubicBezTo>
                    <a:pt x="5677" y="0"/>
                    <a:pt x="5658" y="2"/>
                    <a:pt x="5639" y="6"/>
                  </a:cubicBezTo>
                  <a:cubicBezTo>
                    <a:pt x="5516" y="35"/>
                    <a:pt x="5430" y="159"/>
                    <a:pt x="5458" y="292"/>
                  </a:cubicBezTo>
                  <a:cubicBezTo>
                    <a:pt x="5477" y="339"/>
                    <a:pt x="5744" y="1635"/>
                    <a:pt x="4182" y="3187"/>
                  </a:cubicBezTo>
                  <a:cubicBezTo>
                    <a:pt x="3668" y="3683"/>
                    <a:pt x="3125" y="4149"/>
                    <a:pt x="2563" y="4588"/>
                  </a:cubicBezTo>
                  <a:cubicBezTo>
                    <a:pt x="1239" y="5635"/>
                    <a:pt x="1" y="6626"/>
                    <a:pt x="1" y="8026"/>
                  </a:cubicBezTo>
                  <a:cubicBezTo>
                    <a:pt x="1" y="9960"/>
                    <a:pt x="2858" y="12008"/>
                    <a:pt x="2982" y="12093"/>
                  </a:cubicBezTo>
                  <a:cubicBezTo>
                    <a:pt x="3020" y="12112"/>
                    <a:pt x="5782" y="13932"/>
                    <a:pt x="5363" y="16475"/>
                  </a:cubicBezTo>
                  <a:cubicBezTo>
                    <a:pt x="5344" y="16599"/>
                    <a:pt x="5430" y="16722"/>
                    <a:pt x="5563" y="16741"/>
                  </a:cubicBezTo>
                  <a:lnTo>
                    <a:pt x="5601" y="16741"/>
                  </a:lnTo>
                  <a:cubicBezTo>
                    <a:pt x="5716" y="16741"/>
                    <a:pt x="5811" y="16656"/>
                    <a:pt x="5830" y="16551"/>
                  </a:cubicBezTo>
                  <a:cubicBezTo>
                    <a:pt x="6297" y="13694"/>
                    <a:pt x="3372" y="11769"/>
                    <a:pt x="3249" y="11703"/>
                  </a:cubicBezTo>
                  <a:cubicBezTo>
                    <a:pt x="3220" y="11684"/>
                    <a:pt x="477" y="9712"/>
                    <a:pt x="477" y="8026"/>
                  </a:cubicBezTo>
                  <a:cubicBezTo>
                    <a:pt x="477" y="6855"/>
                    <a:pt x="1572" y="5978"/>
                    <a:pt x="2858" y="4959"/>
                  </a:cubicBezTo>
                  <a:cubicBezTo>
                    <a:pt x="3439" y="4511"/>
                    <a:pt x="3992" y="4035"/>
                    <a:pt x="4525" y="3530"/>
                  </a:cubicBezTo>
                  <a:cubicBezTo>
                    <a:pt x="6287" y="1768"/>
                    <a:pt x="5944" y="244"/>
                    <a:pt x="5925" y="178"/>
                  </a:cubicBezTo>
                  <a:cubicBezTo>
                    <a:pt x="5901" y="71"/>
                    <a:pt x="5806" y="0"/>
                    <a:pt x="5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1"/>
            <p:cNvSpPr/>
            <p:nvPr/>
          </p:nvSpPr>
          <p:spPr>
            <a:xfrm>
              <a:off x="6922750" y="3786300"/>
              <a:ext cx="135775" cy="5975"/>
            </a:xfrm>
            <a:custGeom>
              <a:avLst/>
              <a:gdLst/>
              <a:ahLst/>
              <a:cxnLst/>
              <a:rect l="l" t="t" r="r" b="b"/>
              <a:pathLst>
                <a:path w="5431" h="239" extrusionOk="0">
                  <a:moveTo>
                    <a:pt x="125" y="0"/>
                  </a:moveTo>
                  <a:cubicBezTo>
                    <a:pt x="58" y="0"/>
                    <a:pt x="1" y="48"/>
                    <a:pt x="1" y="114"/>
                  </a:cubicBezTo>
                  <a:cubicBezTo>
                    <a:pt x="1" y="181"/>
                    <a:pt x="58" y="238"/>
                    <a:pt x="125" y="238"/>
                  </a:cubicBezTo>
                  <a:lnTo>
                    <a:pt x="5316" y="238"/>
                  </a:lnTo>
                  <a:cubicBezTo>
                    <a:pt x="5382" y="238"/>
                    <a:pt x="5430" y="181"/>
                    <a:pt x="5430" y="114"/>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1"/>
            <p:cNvSpPr/>
            <p:nvPr/>
          </p:nvSpPr>
          <p:spPr>
            <a:xfrm>
              <a:off x="6922750" y="3800100"/>
              <a:ext cx="135775" cy="5975"/>
            </a:xfrm>
            <a:custGeom>
              <a:avLst/>
              <a:gdLst/>
              <a:ahLst/>
              <a:cxnLst/>
              <a:rect l="l" t="t" r="r" b="b"/>
              <a:pathLst>
                <a:path w="5431" h="239" extrusionOk="0">
                  <a:moveTo>
                    <a:pt x="125" y="1"/>
                  </a:moveTo>
                  <a:cubicBezTo>
                    <a:pt x="58" y="1"/>
                    <a:pt x="1" y="48"/>
                    <a:pt x="1" y="115"/>
                  </a:cubicBezTo>
                  <a:cubicBezTo>
                    <a:pt x="1" y="182"/>
                    <a:pt x="58" y="239"/>
                    <a:pt x="125" y="239"/>
                  </a:cubicBezTo>
                  <a:lnTo>
                    <a:pt x="5316" y="239"/>
                  </a:lnTo>
                  <a:cubicBezTo>
                    <a:pt x="5382" y="239"/>
                    <a:pt x="5430" y="182"/>
                    <a:pt x="5430" y="115"/>
                  </a:cubicBezTo>
                  <a:cubicBezTo>
                    <a:pt x="5430" y="48"/>
                    <a:pt x="5382" y="1"/>
                    <a:pt x="5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1"/>
            <p:cNvSpPr/>
            <p:nvPr/>
          </p:nvSpPr>
          <p:spPr>
            <a:xfrm>
              <a:off x="6930150" y="3813675"/>
              <a:ext cx="120975" cy="5975"/>
            </a:xfrm>
            <a:custGeom>
              <a:avLst/>
              <a:gdLst/>
              <a:ahLst/>
              <a:cxnLst/>
              <a:rect l="l" t="t" r="r" b="b"/>
              <a:pathLst>
                <a:path w="4839" h="239" extrusionOk="0">
                  <a:moveTo>
                    <a:pt x="124" y="1"/>
                  </a:moveTo>
                  <a:cubicBezTo>
                    <a:pt x="57" y="1"/>
                    <a:pt x="0" y="58"/>
                    <a:pt x="0" y="124"/>
                  </a:cubicBezTo>
                  <a:cubicBezTo>
                    <a:pt x="0" y="191"/>
                    <a:pt x="57" y="239"/>
                    <a:pt x="124" y="239"/>
                  </a:cubicBezTo>
                  <a:lnTo>
                    <a:pt x="4724" y="239"/>
                  </a:lnTo>
                  <a:cubicBezTo>
                    <a:pt x="4791" y="239"/>
                    <a:pt x="4839" y="191"/>
                    <a:pt x="4839" y="124"/>
                  </a:cubicBezTo>
                  <a:cubicBezTo>
                    <a:pt x="4839" y="58"/>
                    <a:pt x="4791" y="1"/>
                    <a:pt x="4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1"/>
            <p:cNvSpPr/>
            <p:nvPr/>
          </p:nvSpPr>
          <p:spPr>
            <a:xfrm>
              <a:off x="6941325" y="3827475"/>
              <a:ext cx="98850" cy="6000"/>
            </a:xfrm>
            <a:custGeom>
              <a:avLst/>
              <a:gdLst/>
              <a:ahLst/>
              <a:cxnLst/>
              <a:rect l="l" t="t" r="r" b="b"/>
              <a:pathLst>
                <a:path w="3954" h="240" extrusionOk="0">
                  <a:moveTo>
                    <a:pt x="115" y="1"/>
                  </a:moveTo>
                  <a:cubicBezTo>
                    <a:pt x="48" y="1"/>
                    <a:pt x="1" y="58"/>
                    <a:pt x="1" y="125"/>
                  </a:cubicBezTo>
                  <a:cubicBezTo>
                    <a:pt x="1" y="191"/>
                    <a:pt x="48" y="239"/>
                    <a:pt x="115" y="239"/>
                  </a:cubicBezTo>
                  <a:lnTo>
                    <a:pt x="3830" y="239"/>
                  </a:lnTo>
                  <a:cubicBezTo>
                    <a:pt x="3896" y="239"/>
                    <a:pt x="3954" y="191"/>
                    <a:pt x="3954" y="125"/>
                  </a:cubicBezTo>
                  <a:cubicBezTo>
                    <a:pt x="3954" y="58"/>
                    <a:pt x="3896" y="1"/>
                    <a:pt x="3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1"/>
            <p:cNvSpPr/>
            <p:nvPr/>
          </p:nvSpPr>
          <p:spPr>
            <a:xfrm>
              <a:off x="6922750" y="4151100"/>
              <a:ext cx="135775" cy="5975"/>
            </a:xfrm>
            <a:custGeom>
              <a:avLst/>
              <a:gdLst/>
              <a:ahLst/>
              <a:cxnLst/>
              <a:rect l="l" t="t" r="r" b="b"/>
              <a:pathLst>
                <a:path w="5431" h="239" extrusionOk="0">
                  <a:moveTo>
                    <a:pt x="125" y="0"/>
                  </a:moveTo>
                  <a:cubicBezTo>
                    <a:pt x="58" y="0"/>
                    <a:pt x="1" y="58"/>
                    <a:pt x="1" y="124"/>
                  </a:cubicBezTo>
                  <a:cubicBezTo>
                    <a:pt x="1" y="191"/>
                    <a:pt x="58" y="239"/>
                    <a:pt x="125" y="239"/>
                  </a:cubicBezTo>
                  <a:lnTo>
                    <a:pt x="5316" y="239"/>
                  </a:lnTo>
                  <a:cubicBezTo>
                    <a:pt x="5382" y="239"/>
                    <a:pt x="5430" y="191"/>
                    <a:pt x="5430" y="124"/>
                  </a:cubicBezTo>
                  <a:cubicBezTo>
                    <a:pt x="5430" y="5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1"/>
            <p:cNvSpPr/>
            <p:nvPr/>
          </p:nvSpPr>
          <p:spPr>
            <a:xfrm>
              <a:off x="6922750" y="4137525"/>
              <a:ext cx="135775" cy="5975"/>
            </a:xfrm>
            <a:custGeom>
              <a:avLst/>
              <a:gdLst/>
              <a:ahLst/>
              <a:cxnLst/>
              <a:rect l="l" t="t" r="r" b="b"/>
              <a:pathLst>
                <a:path w="5431" h="239" extrusionOk="0">
                  <a:moveTo>
                    <a:pt x="125" y="0"/>
                  </a:moveTo>
                  <a:cubicBezTo>
                    <a:pt x="58" y="0"/>
                    <a:pt x="1" y="48"/>
                    <a:pt x="1" y="115"/>
                  </a:cubicBezTo>
                  <a:cubicBezTo>
                    <a:pt x="1" y="181"/>
                    <a:pt x="58" y="239"/>
                    <a:pt x="125" y="239"/>
                  </a:cubicBezTo>
                  <a:lnTo>
                    <a:pt x="5316" y="239"/>
                  </a:lnTo>
                  <a:cubicBezTo>
                    <a:pt x="5382" y="239"/>
                    <a:pt x="5430" y="181"/>
                    <a:pt x="5430" y="115"/>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1"/>
            <p:cNvSpPr/>
            <p:nvPr/>
          </p:nvSpPr>
          <p:spPr>
            <a:xfrm>
              <a:off x="6930150" y="4123725"/>
              <a:ext cx="120975" cy="5975"/>
            </a:xfrm>
            <a:custGeom>
              <a:avLst/>
              <a:gdLst/>
              <a:ahLst/>
              <a:cxnLst/>
              <a:rect l="l" t="t" r="r" b="b"/>
              <a:pathLst>
                <a:path w="4839" h="239" extrusionOk="0">
                  <a:moveTo>
                    <a:pt x="124" y="0"/>
                  </a:moveTo>
                  <a:cubicBezTo>
                    <a:pt x="57" y="0"/>
                    <a:pt x="0" y="48"/>
                    <a:pt x="0" y="114"/>
                  </a:cubicBezTo>
                  <a:cubicBezTo>
                    <a:pt x="0" y="181"/>
                    <a:pt x="57" y="238"/>
                    <a:pt x="124" y="238"/>
                  </a:cubicBezTo>
                  <a:lnTo>
                    <a:pt x="4724" y="238"/>
                  </a:lnTo>
                  <a:cubicBezTo>
                    <a:pt x="4791" y="238"/>
                    <a:pt x="4839" y="181"/>
                    <a:pt x="4839" y="114"/>
                  </a:cubicBezTo>
                  <a:cubicBezTo>
                    <a:pt x="4839" y="48"/>
                    <a:pt x="4791" y="0"/>
                    <a:pt x="4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1"/>
            <p:cNvSpPr/>
            <p:nvPr/>
          </p:nvSpPr>
          <p:spPr>
            <a:xfrm>
              <a:off x="6941325" y="4109900"/>
              <a:ext cx="98850" cy="5975"/>
            </a:xfrm>
            <a:custGeom>
              <a:avLst/>
              <a:gdLst/>
              <a:ahLst/>
              <a:cxnLst/>
              <a:rect l="l" t="t" r="r" b="b"/>
              <a:pathLst>
                <a:path w="3954" h="239" extrusionOk="0">
                  <a:moveTo>
                    <a:pt x="115" y="1"/>
                  </a:moveTo>
                  <a:cubicBezTo>
                    <a:pt x="48" y="1"/>
                    <a:pt x="1" y="58"/>
                    <a:pt x="1" y="115"/>
                  </a:cubicBezTo>
                  <a:cubicBezTo>
                    <a:pt x="1" y="182"/>
                    <a:pt x="48" y="239"/>
                    <a:pt x="115" y="239"/>
                  </a:cubicBezTo>
                  <a:lnTo>
                    <a:pt x="3830" y="239"/>
                  </a:lnTo>
                  <a:cubicBezTo>
                    <a:pt x="3896" y="239"/>
                    <a:pt x="3954" y="182"/>
                    <a:pt x="3954" y="115"/>
                  </a:cubicBezTo>
                  <a:cubicBezTo>
                    <a:pt x="3954" y="58"/>
                    <a:pt x="3896" y="1"/>
                    <a:pt x="3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1"/>
            <p:cNvSpPr/>
            <p:nvPr/>
          </p:nvSpPr>
          <p:spPr>
            <a:xfrm>
              <a:off x="6922750" y="3938925"/>
              <a:ext cx="135775" cy="5975"/>
            </a:xfrm>
            <a:custGeom>
              <a:avLst/>
              <a:gdLst/>
              <a:ahLst/>
              <a:cxnLst/>
              <a:rect l="l" t="t" r="r" b="b"/>
              <a:pathLst>
                <a:path w="5431" h="239" extrusionOk="0">
                  <a:moveTo>
                    <a:pt x="125" y="1"/>
                  </a:moveTo>
                  <a:cubicBezTo>
                    <a:pt x="58" y="1"/>
                    <a:pt x="1" y="58"/>
                    <a:pt x="1" y="115"/>
                  </a:cubicBezTo>
                  <a:cubicBezTo>
                    <a:pt x="1" y="182"/>
                    <a:pt x="58" y="239"/>
                    <a:pt x="125" y="239"/>
                  </a:cubicBezTo>
                  <a:lnTo>
                    <a:pt x="5316" y="239"/>
                  </a:lnTo>
                  <a:cubicBezTo>
                    <a:pt x="5382" y="239"/>
                    <a:pt x="5430" y="182"/>
                    <a:pt x="5430" y="115"/>
                  </a:cubicBezTo>
                  <a:cubicBezTo>
                    <a:pt x="5430" y="58"/>
                    <a:pt x="5382" y="1"/>
                    <a:pt x="5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1"/>
            <p:cNvSpPr/>
            <p:nvPr/>
          </p:nvSpPr>
          <p:spPr>
            <a:xfrm>
              <a:off x="6922750" y="3952275"/>
              <a:ext cx="135775" cy="5975"/>
            </a:xfrm>
            <a:custGeom>
              <a:avLst/>
              <a:gdLst/>
              <a:ahLst/>
              <a:cxnLst/>
              <a:rect l="l" t="t" r="r" b="b"/>
              <a:pathLst>
                <a:path w="5431" h="239" extrusionOk="0">
                  <a:moveTo>
                    <a:pt x="125" y="0"/>
                  </a:moveTo>
                  <a:cubicBezTo>
                    <a:pt x="58" y="0"/>
                    <a:pt x="1" y="48"/>
                    <a:pt x="1" y="114"/>
                  </a:cubicBezTo>
                  <a:cubicBezTo>
                    <a:pt x="1" y="181"/>
                    <a:pt x="58" y="238"/>
                    <a:pt x="125" y="238"/>
                  </a:cubicBezTo>
                  <a:lnTo>
                    <a:pt x="5316" y="238"/>
                  </a:lnTo>
                  <a:cubicBezTo>
                    <a:pt x="5382" y="238"/>
                    <a:pt x="5430" y="181"/>
                    <a:pt x="5430" y="114"/>
                  </a:cubicBezTo>
                  <a:cubicBezTo>
                    <a:pt x="5430" y="48"/>
                    <a:pt x="5382" y="0"/>
                    <a:pt x="5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1"/>
            <p:cNvSpPr/>
            <p:nvPr/>
          </p:nvSpPr>
          <p:spPr>
            <a:xfrm>
              <a:off x="6920625" y="3965350"/>
              <a:ext cx="140275" cy="6000"/>
            </a:xfrm>
            <a:custGeom>
              <a:avLst/>
              <a:gdLst/>
              <a:ahLst/>
              <a:cxnLst/>
              <a:rect l="l" t="t" r="r" b="b"/>
              <a:pathLst>
                <a:path w="5611" h="240" extrusionOk="0">
                  <a:moveTo>
                    <a:pt x="114" y="1"/>
                  </a:moveTo>
                  <a:cubicBezTo>
                    <a:pt x="57" y="1"/>
                    <a:pt x="0" y="58"/>
                    <a:pt x="0" y="125"/>
                  </a:cubicBezTo>
                  <a:cubicBezTo>
                    <a:pt x="0" y="182"/>
                    <a:pt x="57" y="239"/>
                    <a:pt x="114" y="239"/>
                  </a:cubicBezTo>
                  <a:lnTo>
                    <a:pt x="5486" y="239"/>
                  </a:lnTo>
                  <a:cubicBezTo>
                    <a:pt x="5553" y="239"/>
                    <a:pt x="5610" y="182"/>
                    <a:pt x="5610" y="125"/>
                  </a:cubicBezTo>
                  <a:cubicBezTo>
                    <a:pt x="5610" y="58"/>
                    <a:pt x="5553" y="1"/>
                    <a:pt x="5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1"/>
            <p:cNvSpPr/>
            <p:nvPr/>
          </p:nvSpPr>
          <p:spPr>
            <a:xfrm>
              <a:off x="6923475" y="3978700"/>
              <a:ext cx="134325" cy="5975"/>
            </a:xfrm>
            <a:custGeom>
              <a:avLst/>
              <a:gdLst/>
              <a:ahLst/>
              <a:cxnLst/>
              <a:rect l="l" t="t" r="r" b="b"/>
              <a:pathLst>
                <a:path w="5373" h="239" extrusionOk="0">
                  <a:moveTo>
                    <a:pt x="124" y="0"/>
                  </a:moveTo>
                  <a:cubicBezTo>
                    <a:pt x="58" y="0"/>
                    <a:pt x="0" y="57"/>
                    <a:pt x="0" y="124"/>
                  </a:cubicBezTo>
                  <a:cubicBezTo>
                    <a:pt x="0" y="191"/>
                    <a:pt x="58" y="238"/>
                    <a:pt x="124" y="238"/>
                  </a:cubicBezTo>
                  <a:lnTo>
                    <a:pt x="5258" y="238"/>
                  </a:lnTo>
                  <a:cubicBezTo>
                    <a:pt x="5325" y="238"/>
                    <a:pt x="5372" y="191"/>
                    <a:pt x="5372" y="124"/>
                  </a:cubicBezTo>
                  <a:cubicBezTo>
                    <a:pt x="5372" y="57"/>
                    <a:pt x="5325" y="0"/>
                    <a:pt x="5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1"/>
            <p:cNvSpPr/>
            <p:nvPr/>
          </p:nvSpPr>
          <p:spPr>
            <a:xfrm>
              <a:off x="6928950" y="3992275"/>
              <a:ext cx="123600" cy="5975"/>
            </a:xfrm>
            <a:custGeom>
              <a:avLst/>
              <a:gdLst/>
              <a:ahLst/>
              <a:cxnLst/>
              <a:rect l="l" t="t" r="r" b="b"/>
              <a:pathLst>
                <a:path w="4944" h="239" extrusionOk="0">
                  <a:moveTo>
                    <a:pt x="124" y="0"/>
                  </a:moveTo>
                  <a:cubicBezTo>
                    <a:pt x="58" y="0"/>
                    <a:pt x="0" y="48"/>
                    <a:pt x="0" y="115"/>
                  </a:cubicBezTo>
                  <a:cubicBezTo>
                    <a:pt x="0" y="181"/>
                    <a:pt x="58" y="238"/>
                    <a:pt x="124" y="238"/>
                  </a:cubicBezTo>
                  <a:lnTo>
                    <a:pt x="4820" y="238"/>
                  </a:lnTo>
                  <a:cubicBezTo>
                    <a:pt x="4887" y="238"/>
                    <a:pt x="4944" y="181"/>
                    <a:pt x="4944" y="115"/>
                  </a:cubicBezTo>
                  <a:cubicBezTo>
                    <a:pt x="4944" y="48"/>
                    <a:pt x="4887" y="0"/>
                    <a:pt x="4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 name="Google Shape;961;p51"/>
          <p:cNvGrpSpPr/>
          <p:nvPr/>
        </p:nvGrpSpPr>
        <p:grpSpPr>
          <a:xfrm flipH="1">
            <a:off x="8047251" y="1475193"/>
            <a:ext cx="408212" cy="448699"/>
            <a:chOff x="5331331" y="2056660"/>
            <a:chExt cx="673729" cy="740549"/>
          </a:xfrm>
        </p:grpSpPr>
        <p:sp>
          <p:nvSpPr>
            <p:cNvPr id="962" name="Google Shape;962;p51"/>
            <p:cNvSpPr/>
            <p:nvPr/>
          </p:nvSpPr>
          <p:spPr>
            <a:xfrm>
              <a:off x="5331331" y="2056660"/>
              <a:ext cx="673729" cy="740549"/>
            </a:xfrm>
            <a:custGeom>
              <a:avLst/>
              <a:gdLst/>
              <a:ahLst/>
              <a:cxnLst/>
              <a:rect l="l" t="t" r="r" b="b"/>
              <a:pathLst>
                <a:path w="9135" h="10041" fill="none" extrusionOk="0">
                  <a:moveTo>
                    <a:pt x="8764" y="5183"/>
                  </a:moveTo>
                  <a:cubicBezTo>
                    <a:pt x="8792" y="5268"/>
                    <a:pt x="8859" y="5402"/>
                    <a:pt x="8935" y="5402"/>
                  </a:cubicBezTo>
                  <a:cubicBezTo>
                    <a:pt x="9049" y="5402"/>
                    <a:pt x="9135" y="5240"/>
                    <a:pt x="9135" y="5040"/>
                  </a:cubicBezTo>
                  <a:cubicBezTo>
                    <a:pt x="9135" y="4849"/>
                    <a:pt x="9049" y="4687"/>
                    <a:pt x="8935" y="4687"/>
                  </a:cubicBezTo>
                  <a:cubicBezTo>
                    <a:pt x="8868" y="4687"/>
                    <a:pt x="8802" y="4802"/>
                    <a:pt x="8773" y="4868"/>
                  </a:cubicBezTo>
                  <a:lnTo>
                    <a:pt x="8021" y="4849"/>
                  </a:lnTo>
                  <a:cubicBezTo>
                    <a:pt x="8002" y="4373"/>
                    <a:pt x="7878" y="3906"/>
                    <a:pt x="7668" y="3478"/>
                  </a:cubicBezTo>
                  <a:lnTo>
                    <a:pt x="8649" y="2868"/>
                  </a:lnTo>
                  <a:cubicBezTo>
                    <a:pt x="8725" y="2935"/>
                    <a:pt x="8868" y="3020"/>
                    <a:pt x="8935" y="2982"/>
                  </a:cubicBezTo>
                  <a:cubicBezTo>
                    <a:pt x="9040" y="2916"/>
                    <a:pt x="9040" y="2716"/>
                    <a:pt x="8925" y="2525"/>
                  </a:cubicBezTo>
                  <a:cubicBezTo>
                    <a:pt x="8821" y="2335"/>
                    <a:pt x="8640" y="2230"/>
                    <a:pt x="8535" y="2287"/>
                  </a:cubicBezTo>
                  <a:cubicBezTo>
                    <a:pt x="8478" y="2325"/>
                    <a:pt x="8478" y="2468"/>
                    <a:pt x="8487" y="2554"/>
                  </a:cubicBezTo>
                  <a:lnTo>
                    <a:pt x="7459" y="3106"/>
                  </a:lnTo>
                  <a:cubicBezTo>
                    <a:pt x="7192" y="2716"/>
                    <a:pt x="6849" y="2373"/>
                    <a:pt x="6458" y="2116"/>
                  </a:cubicBezTo>
                  <a:lnTo>
                    <a:pt x="6811" y="1468"/>
                  </a:lnTo>
                  <a:cubicBezTo>
                    <a:pt x="6897" y="1487"/>
                    <a:pt x="7049" y="1487"/>
                    <a:pt x="7078" y="1430"/>
                  </a:cubicBezTo>
                  <a:cubicBezTo>
                    <a:pt x="7135" y="1334"/>
                    <a:pt x="7039" y="1173"/>
                    <a:pt x="6868" y="1068"/>
                  </a:cubicBezTo>
                  <a:cubicBezTo>
                    <a:pt x="6697" y="973"/>
                    <a:pt x="6506" y="963"/>
                    <a:pt x="6449" y="1068"/>
                  </a:cubicBezTo>
                  <a:cubicBezTo>
                    <a:pt x="6420" y="1125"/>
                    <a:pt x="6487" y="1239"/>
                    <a:pt x="6535" y="1306"/>
                  </a:cubicBezTo>
                  <a:lnTo>
                    <a:pt x="6135" y="1944"/>
                  </a:lnTo>
                  <a:cubicBezTo>
                    <a:pt x="5716" y="1735"/>
                    <a:pt x="5258" y="1601"/>
                    <a:pt x="4782" y="1573"/>
                  </a:cubicBezTo>
                  <a:lnTo>
                    <a:pt x="4744" y="420"/>
                  </a:lnTo>
                  <a:cubicBezTo>
                    <a:pt x="4839" y="382"/>
                    <a:pt x="4982" y="306"/>
                    <a:pt x="4982" y="230"/>
                  </a:cubicBezTo>
                  <a:cubicBezTo>
                    <a:pt x="4982" y="106"/>
                    <a:pt x="4811" y="1"/>
                    <a:pt x="4592" y="1"/>
                  </a:cubicBezTo>
                  <a:cubicBezTo>
                    <a:pt x="4372" y="1"/>
                    <a:pt x="4192" y="106"/>
                    <a:pt x="4192" y="230"/>
                  </a:cubicBezTo>
                  <a:cubicBezTo>
                    <a:pt x="4192" y="296"/>
                    <a:pt x="4315" y="372"/>
                    <a:pt x="4392" y="411"/>
                  </a:cubicBezTo>
                  <a:lnTo>
                    <a:pt x="4363" y="1573"/>
                  </a:lnTo>
                  <a:cubicBezTo>
                    <a:pt x="3887" y="1601"/>
                    <a:pt x="3430" y="1735"/>
                    <a:pt x="3001" y="1944"/>
                  </a:cubicBezTo>
                  <a:lnTo>
                    <a:pt x="2620" y="1315"/>
                  </a:lnTo>
                  <a:cubicBezTo>
                    <a:pt x="2677" y="1249"/>
                    <a:pt x="2753" y="1125"/>
                    <a:pt x="2715" y="1058"/>
                  </a:cubicBezTo>
                  <a:cubicBezTo>
                    <a:pt x="2658" y="963"/>
                    <a:pt x="2477" y="963"/>
                    <a:pt x="2306" y="1058"/>
                  </a:cubicBezTo>
                  <a:cubicBezTo>
                    <a:pt x="2125" y="1154"/>
                    <a:pt x="2029" y="1315"/>
                    <a:pt x="2086" y="1420"/>
                  </a:cubicBezTo>
                  <a:cubicBezTo>
                    <a:pt x="2125" y="1477"/>
                    <a:pt x="2258" y="1477"/>
                    <a:pt x="2325" y="1468"/>
                  </a:cubicBezTo>
                  <a:lnTo>
                    <a:pt x="2687" y="2125"/>
                  </a:lnTo>
                  <a:cubicBezTo>
                    <a:pt x="2287" y="2382"/>
                    <a:pt x="1944" y="2716"/>
                    <a:pt x="1686" y="3116"/>
                  </a:cubicBezTo>
                  <a:lnTo>
                    <a:pt x="667" y="2563"/>
                  </a:lnTo>
                  <a:cubicBezTo>
                    <a:pt x="686" y="2468"/>
                    <a:pt x="686" y="2306"/>
                    <a:pt x="620" y="2268"/>
                  </a:cubicBezTo>
                  <a:cubicBezTo>
                    <a:pt x="515" y="2201"/>
                    <a:pt x="343" y="2306"/>
                    <a:pt x="229" y="2506"/>
                  </a:cubicBezTo>
                  <a:cubicBezTo>
                    <a:pt x="124" y="2697"/>
                    <a:pt x="115" y="2897"/>
                    <a:pt x="220" y="2954"/>
                  </a:cubicBezTo>
                  <a:cubicBezTo>
                    <a:pt x="286" y="2992"/>
                    <a:pt x="410" y="2925"/>
                    <a:pt x="477" y="2868"/>
                  </a:cubicBezTo>
                  <a:lnTo>
                    <a:pt x="1477" y="3478"/>
                  </a:lnTo>
                  <a:cubicBezTo>
                    <a:pt x="1258" y="3906"/>
                    <a:pt x="1144" y="4363"/>
                    <a:pt x="1115" y="4840"/>
                  </a:cubicBezTo>
                  <a:lnTo>
                    <a:pt x="372" y="4859"/>
                  </a:lnTo>
                  <a:cubicBezTo>
                    <a:pt x="343" y="4783"/>
                    <a:pt x="277" y="4649"/>
                    <a:pt x="201" y="4649"/>
                  </a:cubicBezTo>
                  <a:cubicBezTo>
                    <a:pt x="96" y="4649"/>
                    <a:pt x="1" y="4811"/>
                    <a:pt x="1" y="5002"/>
                  </a:cubicBezTo>
                  <a:cubicBezTo>
                    <a:pt x="1" y="5202"/>
                    <a:pt x="96" y="5364"/>
                    <a:pt x="201" y="5364"/>
                  </a:cubicBezTo>
                  <a:cubicBezTo>
                    <a:pt x="267" y="5364"/>
                    <a:pt x="334" y="5240"/>
                    <a:pt x="362" y="5173"/>
                  </a:cubicBezTo>
                  <a:lnTo>
                    <a:pt x="1115" y="5202"/>
                  </a:lnTo>
                  <a:cubicBezTo>
                    <a:pt x="1144" y="5668"/>
                    <a:pt x="1258" y="6135"/>
                    <a:pt x="1477" y="6554"/>
                  </a:cubicBezTo>
                  <a:lnTo>
                    <a:pt x="486" y="7164"/>
                  </a:lnTo>
                  <a:cubicBezTo>
                    <a:pt x="410" y="7107"/>
                    <a:pt x="277" y="7021"/>
                    <a:pt x="201" y="7059"/>
                  </a:cubicBezTo>
                  <a:cubicBezTo>
                    <a:pt x="96" y="7116"/>
                    <a:pt x="105" y="7326"/>
                    <a:pt x="210" y="7516"/>
                  </a:cubicBezTo>
                  <a:cubicBezTo>
                    <a:pt x="324" y="7697"/>
                    <a:pt x="496" y="7802"/>
                    <a:pt x="601" y="7754"/>
                  </a:cubicBezTo>
                  <a:cubicBezTo>
                    <a:pt x="667" y="7716"/>
                    <a:pt x="667" y="7564"/>
                    <a:pt x="658" y="7488"/>
                  </a:cubicBezTo>
                  <a:lnTo>
                    <a:pt x="1686" y="6926"/>
                  </a:lnTo>
                  <a:cubicBezTo>
                    <a:pt x="1944" y="7326"/>
                    <a:pt x="2287" y="7659"/>
                    <a:pt x="2687" y="7916"/>
                  </a:cubicBezTo>
                  <a:lnTo>
                    <a:pt x="2334" y="8573"/>
                  </a:lnTo>
                  <a:cubicBezTo>
                    <a:pt x="2248" y="8554"/>
                    <a:pt x="2096" y="8545"/>
                    <a:pt x="2058" y="8612"/>
                  </a:cubicBezTo>
                  <a:cubicBezTo>
                    <a:pt x="2001" y="8707"/>
                    <a:pt x="2096" y="8869"/>
                    <a:pt x="2277" y="8964"/>
                  </a:cubicBezTo>
                  <a:cubicBezTo>
                    <a:pt x="2448" y="9069"/>
                    <a:pt x="2629" y="9069"/>
                    <a:pt x="2687" y="8974"/>
                  </a:cubicBezTo>
                  <a:cubicBezTo>
                    <a:pt x="2725" y="8916"/>
                    <a:pt x="2658" y="8802"/>
                    <a:pt x="2610" y="8735"/>
                  </a:cubicBezTo>
                  <a:lnTo>
                    <a:pt x="3001" y="8097"/>
                  </a:lnTo>
                  <a:cubicBezTo>
                    <a:pt x="3420" y="8316"/>
                    <a:pt x="3887" y="8440"/>
                    <a:pt x="4353" y="8469"/>
                  </a:cubicBezTo>
                  <a:lnTo>
                    <a:pt x="4392" y="9631"/>
                  </a:lnTo>
                  <a:cubicBezTo>
                    <a:pt x="4296" y="9659"/>
                    <a:pt x="4153" y="9736"/>
                    <a:pt x="4153" y="9812"/>
                  </a:cubicBezTo>
                  <a:cubicBezTo>
                    <a:pt x="4153" y="9936"/>
                    <a:pt x="4334" y="10040"/>
                    <a:pt x="4553" y="10040"/>
                  </a:cubicBezTo>
                  <a:cubicBezTo>
                    <a:pt x="4773" y="10040"/>
                    <a:pt x="4944" y="9936"/>
                    <a:pt x="4944" y="9812"/>
                  </a:cubicBezTo>
                  <a:cubicBezTo>
                    <a:pt x="4944" y="9745"/>
                    <a:pt x="4820" y="9669"/>
                    <a:pt x="4744" y="9640"/>
                  </a:cubicBezTo>
                  <a:lnTo>
                    <a:pt x="4782" y="8469"/>
                  </a:lnTo>
                  <a:cubicBezTo>
                    <a:pt x="5249" y="8440"/>
                    <a:pt x="5716" y="8316"/>
                    <a:pt x="6135" y="8097"/>
                  </a:cubicBezTo>
                  <a:lnTo>
                    <a:pt x="6525" y="8726"/>
                  </a:lnTo>
                  <a:cubicBezTo>
                    <a:pt x="6468" y="8793"/>
                    <a:pt x="6382" y="8916"/>
                    <a:pt x="6420" y="8983"/>
                  </a:cubicBezTo>
                  <a:cubicBezTo>
                    <a:pt x="6478" y="9078"/>
                    <a:pt x="6658" y="9078"/>
                    <a:pt x="6839" y="8974"/>
                  </a:cubicBezTo>
                  <a:cubicBezTo>
                    <a:pt x="7011" y="8878"/>
                    <a:pt x="7106" y="8716"/>
                    <a:pt x="7049" y="8621"/>
                  </a:cubicBezTo>
                  <a:cubicBezTo>
                    <a:pt x="7020" y="8564"/>
                    <a:pt x="6887" y="8564"/>
                    <a:pt x="6811" y="8573"/>
                  </a:cubicBezTo>
                  <a:lnTo>
                    <a:pt x="6458" y="7916"/>
                  </a:lnTo>
                  <a:cubicBezTo>
                    <a:pt x="6849" y="7659"/>
                    <a:pt x="7192" y="7316"/>
                    <a:pt x="7449" y="6926"/>
                  </a:cubicBezTo>
                  <a:lnTo>
                    <a:pt x="8468" y="7478"/>
                  </a:lnTo>
                  <a:cubicBezTo>
                    <a:pt x="8459" y="7573"/>
                    <a:pt x="8449" y="7735"/>
                    <a:pt x="8516" y="7773"/>
                  </a:cubicBezTo>
                  <a:cubicBezTo>
                    <a:pt x="8621" y="7831"/>
                    <a:pt x="8802" y="7726"/>
                    <a:pt x="8906" y="7535"/>
                  </a:cubicBezTo>
                  <a:cubicBezTo>
                    <a:pt x="9021" y="7335"/>
                    <a:pt x="9021" y="7145"/>
                    <a:pt x="8916" y="7078"/>
                  </a:cubicBezTo>
                  <a:cubicBezTo>
                    <a:pt x="8849" y="7040"/>
                    <a:pt x="8725" y="7116"/>
                    <a:pt x="8659" y="7164"/>
                  </a:cubicBezTo>
                  <a:lnTo>
                    <a:pt x="7668" y="6564"/>
                  </a:lnTo>
                  <a:cubicBezTo>
                    <a:pt x="7878" y="6145"/>
                    <a:pt x="8002" y="5678"/>
                    <a:pt x="8021" y="5211"/>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1"/>
            <p:cNvSpPr/>
            <p:nvPr/>
          </p:nvSpPr>
          <p:spPr>
            <a:xfrm>
              <a:off x="5634823" y="2207042"/>
              <a:ext cx="54134" cy="53471"/>
            </a:xfrm>
            <a:custGeom>
              <a:avLst/>
              <a:gdLst/>
              <a:ahLst/>
              <a:cxnLst/>
              <a:rect l="l" t="t" r="r" b="b"/>
              <a:pathLst>
                <a:path w="734" h="725" fill="none" extrusionOk="0">
                  <a:moveTo>
                    <a:pt x="724" y="343"/>
                  </a:moveTo>
                  <a:cubicBezTo>
                    <a:pt x="734" y="543"/>
                    <a:pt x="581" y="705"/>
                    <a:pt x="391" y="715"/>
                  </a:cubicBezTo>
                  <a:cubicBezTo>
                    <a:pt x="191" y="724"/>
                    <a:pt x="19" y="581"/>
                    <a:pt x="10" y="381"/>
                  </a:cubicBezTo>
                  <a:cubicBezTo>
                    <a:pt x="0" y="181"/>
                    <a:pt x="153" y="19"/>
                    <a:pt x="353" y="0"/>
                  </a:cubicBezTo>
                  <a:lnTo>
                    <a:pt x="372" y="0"/>
                  </a:lnTo>
                  <a:cubicBezTo>
                    <a:pt x="562" y="0"/>
                    <a:pt x="724" y="153"/>
                    <a:pt x="724"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1"/>
            <p:cNvSpPr/>
            <p:nvPr/>
          </p:nvSpPr>
          <p:spPr>
            <a:xfrm>
              <a:off x="5476034" y="2409345"/>
              <a:ext cx="54208" cy="54134"/>
            </a:xfrm>
            <a:custGeom>
              <a:avLst/>
              <a:gdLst/>
              <a:ahLst/>
              <a:cxnLst/>
              <a:rect l="l" t="t" r="r" b="b"/>
              <a:pathLst>
                <a:path w="735" h="734" fill="none" extrusionOk="0">
                  <a:moveTo>
                    <a:pt x="725" y="343"/>
                  </a:moveTo>
                  <a:cubicBezTo>
                    <a:pt x="734" y="543"/>
                    <a:pt x="582" y="705"/>
                    <a:pt x="391" y="724"/>
                  </a:cubicBezTo>
                  <a:cubicBezTo>
                    <a:pt x="191" y="734"/>
                    <a:pt x="20" y="582"/>
                    <a:pt x="10" y="382"/>
                  </a:cubicBezTo>
                  <a:cubicBezTo>
                    <a:pt x="1" y="181"/>
                    <a:pt x="153" y="20"/>
                    <a:pt x="353" y="10"/>
                  </a:cubicBezTo>
                  <a:lnTo>
                    <a:pt x="372" y="10"/>
                  </a:lnTo>
                  <a:cubicBezTo>
                    <a:pt x="563" y="1"/>
                    <a:pt x="725" y="153"/>
                    <a:pt x="725"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1"/>
            <p:cNvSpPr/>
            <p:nvPr/>
          </p:nvSpPr>
          <p:spPr>
            <a:xfrm>
              <a:off x="5594038" y="2344000"/>
              <a:ext cx="54208" cy="54208"/>
            </a:xfrm>
            <a:custGeom>
              <a:avLst/>
              <a:gdLst/>
              <a:ahLst/>
              <a:cxnLst/>
              <a:rect l="l" t="t" r="r" b="b"/>
              <a:pathLst>
                <a:path w="735" h="735" fill="none" extrusionOk="0">
                  <a:moveTo>
                    <a:pt x="725" y="353"/>
                  </a:moveTo>
                  <a:cubicBezTo>
                    <a:pt x="734" y="544"/>
                    <a:pt x="582" y="715"/>
                    <a:pt x="382" y="725"/>
                  </a:cubicBezTo>
                  <a:cubicBezTo>
                    <a:pt x="182" y="734"/>
                    <a:pt x="20" y="582"/>
                    <a:pt x="10" y="382"/>
                  </a:cubicBezTo>
                  <a:cubicBezTo>
                    <a:pt x="1" y="191"/>
                    <a:pt x="144" y="20"/>
                    <a:pt x="344" y="10"/>
                  </a:cubicBezTo>
                  <a:lnTo>
                    <a:pt x="363" y="10"/>
                  </a:lnTo>
                  <a:cubicBezTo>
                    <a:pt x="553" y="1"/>
                    <a:pt x="715" y="153"/>
                    <a:pt x="725"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1"/>
            <p:cNvSpPr/>
            <p:nvPr/>
          </p:nvSpPr>
          <p:spPr>
            <a:xfrm>
              <a:off x="5532233" y="2561791"/>
              <a:ext cx="54208" cy="54134"/>
            </a:xfrm>
            <a:custGeom>
              <a:avLst/>
              <a:gdLst/>
              <a:ahLst/>
              <a:cxnLst/>
              <a:rect l="l" t="t" r="r" b="b"/>
              <a:pathLst>
                <a:path w="735" h="734" fill="none" extrusionOk="0">
                  <a:moveTo>
                    <a:pt x="725" y="353"/>
                  </a:moveTo>
                  <a:cubicBezTo>
                    <a:pt x="734" y="543"/>
                    <a:pt x="582" y="715"/>
                    <a:pt x="391" y="724"/>
                  </a:cubicBezTo>
                  <a:cubicBezTo>
                    <a:pt x="191" y="734"/>
                    <a:pt x="20" y="581"/>
                    <a:pt x="10" y="381"/>
                  </a:cubicBezTo>
                  <a:cubicBezTo>
                    <a:pt x="1" y="191"/>
                    <a:pt x="153" y="19"/>
                    <a:pt x="353" y="10"/>
                  </a:cubicBezTo>
                  <a:lnTo>
                    <a:pt x="372" y="10"/>
                  </a:lnTo>
                  <a:cubicBezTo>
                    <a:pt x="563" y="0"/>
                    <a:pt x="725" y="153"/>
                    <a:pt x="725"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1"/>
            <p:cNvSpPr/>
            <p:nvPr/>
          </p:nvSpPr>
          <p:spPr>
            <a:xfrm>
              <a:off x="5818835" y="2457136"/>
              <a:ext cx="54208" cy="53471"/>
            </a:xfrm>
            <a:custGeom>
              <a:avLst/>
              <a:gdLst/>
              <a:ahLst/>
              <a:cxnLst/>
              <a:rect l="l" t="t" r="r" b="b"/>
              <a:pathLst>
                <a:path w="735" h="725" fill="none" extrusionOk="0">
                  <a:moveTo>
                    <a:pt x="725" y="343"/>
                  </a:moveTo>
                  <a:cubicBezTo>
                    <a:pt x="734" y="543"/>
                    <a:pt x="582" y="705"/>
                    <a:pt x="391" y="715"/>
                  </a:cubicBezTo>
                  <a:cubicBezTo>
                    <a:pt x="191" y="724"/>
                    <a:pt x="20" y="572"/>
                    <a:pt x="10" y="381"/>
                  </a:cubicBezTo>
                  <a:cubicBezTo>
                    <a:pt x="1" y="181"/>
                    <a:pt x="153" y="10"/>
                    <a:pt x="353" y="0"/>
                  </a:cubicBezTo>
                  <a:lnTo>
                    <a:pt x="372" y="0"/>
                  </a:lnTo>
                  <a:cubicBezTo>
                    <a:pt x="563" y="0"/>
                    <a:pt x="725" y="153"/>
                    <a:pt x="725" y="34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1"/>
            <p:cNvSpPr/>
            <p:nvPr/>
          </p:nvSpPr>
          <p:spPr>
            <a:xfrm>
              <a:off x="5630619" y="2490841"/>
              <a:ext cx="54872" cy="54134"/>
            </a:xfrm>
            <a:custGeom>
              <a:avLst/>
              <a:gdLst/>
              <a:ahLst/>
              <a:cxnLst/>
              <a:rect l="l" t="t" r="r" b="b"/>
              <a:pathLst>
                <a:path w="744" h="734" fill="none" extrusionOk="0">
                  <a:moveTo>
                    <a:pt x="724" y="353"/>
                  </a:moveTo>
                  <a:cubicBezTo>
                    <a:pt x="743" y="543"/>
                    <a:pt x="591" y="715"/>
                    <a:pt x="391" y="724"/>
                  </a:cubicBezTo>
                  <a:cubicBezTo>
                    <a:pt x="191" y="734"/>
                    <a:pt x="29" y="581"/>
                    <a:pt x="10" y="381"/>
                  </a:cubicBezTo>
                  <a:cubicBezTo>
                    <a:pt x="0" y="191"/>
                    <a:pt x="153" y="19"/>
                    <a:pt x="353" y="10"/>
                  </a:cubicBezTo>
                  <a:lnTo>
                    <a:pt x="372" y="10"/>
                  </a:lnTo>
                  <a:cubicBezTo>
                    <a:pt x="562" y="0"/>
                    <a:pt x="724" y="153"/>
                    <a:pt x="724"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1"/>
            <p:cNvSpPr/>
            <p:nvPr/>
          </p:nvSpPr>
          <p:spPr>
            <a:xfrm>
              <a:off x="5716319" y="2391054"/>
              <a:ext cx="54134" cy="54208"/>
            </a:xfrm>
            <a:custGeom>
              <a:avLst/>
              <a:gdLst/>
              <a:ahLst/>
              <a:cxnLst/>
              <a:rect l="l" t="t" r="r" b="b"/>
              <a:pathLst>
                <a:path w="734" h="735" fill="none" extrusionOk="0">
                  <a:moveTo>
                    <a:pt x="724" y="344"/>
                  </a:moveTo>
                  <a:cubicBezTo>
                    <a:pt x="734" y="544"/>
                    <a:pt x="581" y="706"/>
                    <a:pt x="381" y="715"/>
                  </a:cubicBezTo>
                  <a:cubicBezTo>
                    <a:pt x="181" y="734"/>
                    <a:pt x="19" y="582"/>
                    <a:pt x="10" y="382"/>
                  </a:cubicBezTo>
                  <a:cubicBezTo>
                    <a:pt x="0" y="182"/>
                    <a:pt x="143" y="20"/>
                    <a:pt x="343" y="1"/>
                  </a:cubicBezTo>
                  <a:lnTo>
                    <a:pt x="362" y="1"/>
                  </a:lnTo>
                  <a:cubicBezTo>
                    <a:pt x="553" y="1"/>
                    <a:pt x="715"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1"/>
            <p:cNvSpPr/>
            <p:nvPr/>
          </p:nvSpPr>
          <p:spPr>
            <a:xfrm>
              <a:off x="5779525" y="2274452"/>
              <a:ext cx="54134" cy="54208"/>
            </a:xfrm>
            <a:custGeom>
              <a:avLst/>
              <a:gdLst/>
              <a:ahLst/>
              <a:cxnLst/>
              <a:rect l="l" t="t" r="r" b="b"/>
              <a:pathLst>
                <a:path w="734" h="735" fill="none" extrusionOk="0">
                  <a:moveTo>
                    <a:pt x="724" y="344"/>
                  </a:moveTo>
                  <a:cubicBezTo>
                    <a:pt x="734" y="544"/>
                    <a:pt x="581" y="706"/>
                    <a:pt x="381" y="715"/>
                  </a:cubicBezTo>
                  <a:cubicBezTo>
                    <a:pt x="191" y="734"/>
                    <a:pt x="20" y="582"/>
                    <a:pt x="10" y="382"/>
                  </a:cubicBezTo>
                  <a:cubicBezTo>
                    <a:pt x="0" y="182"/>
                    <a:pt x="153" y="20"/>
                    <a:pt x="353" y="1"/>
                  </a:cubicBezTo>
                  <a:lnTo>
                    <a:pt x="372" y="1"/>
                  </a:lnTo>
                  <a:cubicBezTo>
                    <a:pt x="562" y="1"/>
                    <a:pt x="724"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1"/>
            <p:cNvSpPr/>
            <p:nvPr/>
          </p:nvSpPr>
          <p:spPr>
            <a:xfrm>
              <a:off x="5719122" y="2574403"/>
              <a:ext cx="54134" cy="54208"/>
            </a:xfrm>
            <a:custGeom>
              <a:avLst/>
              <a:gdLst/>
              <a:ahLst/>
              <a:cxnLst/>
              <a:rect l="l" t="t" r="r" b="b"/>
              <a:pathLst>
                <a:path w="734" h="735" fill="none" extrusionOk="0">
                  <a:moveTo>
                    <a:pt x="724" y="344"/>
                  </a:moveTo>
                  <a:cubicBezTo>
                    <a:pt x="734" y="544"/>
                    <a:pt x="581" y="715"/>
                    <a:pt x="381" y="725"/>
                  </a:cubicBezTo>
                  <a:cubicBezTo>
                    <a:pt x="181" y="734"/>
                    <a:pt x="19" y="582"/>
                    <a:pt x="10" y="382"/>
                  </a:cubicBezTo>
                  <a:cubicBezTo>
                    <a:pt x="0" y="182"/>
                    <a:pt x="153" y="20"/>
                    <a:pt x="343" y="10"/>
                  </a:cubicBezTo>
                  <a:lnTo>
                    <a:pt x="362" y="10"/>
                  </a:lnTo>
                  <a:cubicBezTo>
                    <a:pt x="553" y="1"/>
                    <a:pt x="715" y="153"/>
                    <a:pt x="724" y="34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1"/>
            <p:cNvSpPr/>
            <p:nvPr/>
          </p:nvSpPr>
          <p:spPr>
            <a:xfrm>
              <a:off x="5503469" y="2251293"/>
              <a:ext cx="54134" cy="54134"/>
            </a:xfrm>
            <a:custGeom>
              <a:avLst/>
              <a:gdLst/>
              <a:ahLst/>
              <a:cxnLst/>
              <a:rect l="l" t="t" r="r" b="b"/>
              <a:pathLst>
                <a:path w="734" h="734" fill="none" extrusionOk="0">
                  <a:moveTo>
                    <a:pt x="724" y="353"/>
                  </a:moveTo>
                  <a:cubicBezTo>
                    <a:pt x="734" y="543"/>
                    <a:pt x="581" y="715"/>
                    <a:pt x="391" y="724"/>
                  </a:cubicBezTo>
                  <a:cubicBezTo>
                    <a:pt x="191" y="734"/>
                    <a:pt x="19" y="581"/>
                    <a:pt x="10" y="381"/>
                  </a:cubicBezTo>
                  <a:cubicBezTo>
                    <a:pt x="0" y="191"/>
                    <a:pt x="153" y="19"/>
                    <a:pt x="353" y="10"/>
                  </a:cubicBezTo>
                  <a:lnTo>
                    <a:pt x="372" y="10"/>
                  </a:lnTo>
                  <a:cubicBezTo>
                    <a:pt x="562" y="0"/>
                    <a:pt x="724" y="153"/>
                    <a:pt x="724" y="353"/>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 name="Google Shape;973;p51"/>
          <p:cNvGrpSpPr/>
          <p:nvPr/>
        </p:nvGrpSpPr>
        <p:grpSpPr>
          <a:xfrm rot="10800000" flipH="1">
            <a:off x="6594025" y="2134300"/>
            <a:ext cx="2337700" cy="1614375"/>
            <a:chOff x="7438000" y="1667575"/>
            <a:chExt cx="2337700" cy="1614375"/>
          </a:xfrm>
        </p:grpSpPr>
        <p:sp>
          <p:nvSpPr>
            <p:cNvPr id="974" name="Google Shape;974;p51"/>
            <p:cNvSpPr/>
            <p:nvPr/>
          </p:nvSpPr>
          <p:spPr>
            <a:xfrm>
              <a:off x="7438000" y="171942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1"/>
            <p:cNvSpPr/>
            <p:nvPr/>
          </p:nvSpPr>
          <p:spPr>
            <a:xfrm>
              <a:off x="9703700" y="166757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1"/>
            <p:cNvSpPr/>
            <p:nvPr/>
          </p:nvSpPr>
          <p:spPr>
            <a:xfrm>
              <a:off x="8109700" y="3209950"/>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1"/>
            <p:cNvSpPr/>
            <p:nvPr/>
          </p:nvSpPr>
          <p:spPr>
            <a:xfrm>
              <a:off x="9275400" y="2926225"/>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11F6C7B0-5131-B45E-F2C7-FEAD11F7839F}"/>
            </a:ext>
          </a:extLst>
        </p:cNvPr>
        <p:cNvGrpSpPr/>
        <p:nvPr/>
      </p:nvGrpSpPr>
      <p:grpSpPr>
        <a:xfrm>
          <a:off x="0" y="0"/>
          <a:ext cx="0" cy="0"/>
          <a:chOff x="0" y="0"/>
          <a:chExt cx="0" cy="0"/>
        </a:xfrm>
      </p:grpSpPr>
      <p:sp>
        <p:nvSpPr>
          <p:cNvPr id="1546" name="Google Shape;1546;p64">
            <a:extLst>
              <a:ext uri="{FF2B5EF4-FFF2-40B4-BE49-F238E27FC236}">
                <a16:creationId xmlns:a16="http://schemas.microsoft.com/office/drawing/2014/main" id="{A5787909-AC2A-DC73-89EC-950DF9E77735}"/>
              </a:ext>
            </a:extLst>
          </p:cNvPr>
          <p:cNvSpPr txBox="1">
            <a:spLocks noGrp="1"/>
          </p:cNvSpPr>
          <p:nvPr>
            <p:ph type="title"/>
          </p:nvPr>
        </p:nvSpPr>
        <p:spPr>
          <a:xfrm>
            <a:off x="779560" y="290444"/>
            <a:ext cx="758488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latin typeface="DM Sans" pitchFamily="2" charset="77"/>
              </a:rPr>
              <a:t>Che cos’ è un GNN? </a:t>
            </a:r>
            <a:endParaRPr>
              <a:latin typeface="DM Sans" pitchFamily="2" charset="77"/>
            </a:endParaRPr>
          </a:p>
        </p:txBody>
      </p:sp>
      <p:sp>
        <p:nvSpPr>
          <p:cNvPr id="8" name="Sottotitolo 3">
            <a:extLst>
              <a:ext uri="{FF2B5EF4-FFF2-40B4-BE49-F238E27FC236}">
                <a16:creationId xmlns:a16="http://schemas.microsoft.com/office/drawing/2014/main" id="{35B1E3D7-0561-9C53-B5D6-D0E0847E0AA6}"/>
              </a:ext>
            </a:extLst>
          </p:cNvPr>
          <p:cNvSpPr txBox="1">
            <a:spLocks/>
          </p:cNvSpPr>
          <p:nvPr/>
        </p:nvSpPr>
        <p:spPr>
          <a:xfrm>
            <a:off x="443895" y="1030961"/>
            <a:ext cx="4128105" cy="18038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425450" indent="-285750" algn="just">
              <a:buFont typeface="Arial" panose="020B0604020202020204" pitchFamily="34" charset="0"/>
              <a:buChar char="•"/>
            </a:pPr>
            <a:r>
              <a:rPr lang="it-IT">
                <a:solidFill>
                  <a:schemeClr val="tx1"/>
                </a:solidFill>
                <a:latin typeface="DM Sans" pitchFamily="2" charset="77"/>
              </a:rPr>
              <a:t>U</a:t>
            </a:r>
            <a:r>
              <a:rPr lang="it-IT" b="0" i="0" u="none" strike="noStrike">
                <a:solidFill>
                  <a:schemeClr val="tx1"/>
                </a:solidFill>
                <a:effectLst/>
                <a:latin typeface="DM Sans" pitchFamily="2" charset="77"/>
              </a:rPr>
              <a:t>na tipologia di rete neurale progettata per processare dati strutturati come grafi.</a:t>
            </a:r>
          </a:p>
          <a:p>
            <a:pPr marL="425450" indent="-285750" algn="just">
              <a:buFont typeface="Arial" panose="020B0604020202020204" pitchFamily="34" charset="0"/>
              <a:buChar char="•"/>
            </a:pPr>
            <a:endParaRPr lang="it-IT">
              <a:solidFill>
                <a:schemeClr val="tx1"/>
              </a:solidFill>
              <a:latin typeface="DM Sans" pitchFamily="2" charset="77"/>
            </a:endParaRPr>
          </a:p>
          <a:p>
            <a:pPr marL="425450" indent="-285750" algn="just">
              <a:buFont typeface="Arial" panose="020B0604020202020204" pitchFamily="34" charset="0"/>
              <a:buChar char="•"/>
            </a:pPr>
            <a:r>
              <a:rPr lang="it-IT" b="0" i="0" u="none" strike="noStrike">
                <a:solidFill>
                  <a:schemeClr val="tx1"/>
                </a:solidFill>
                <a:effectLst/>
                <a:latin typeface="DM Sans" pitchFamily="2" charset="77"/>
              </a:rPr>
              <a:t> A differenza delle reti neurali tradizionali che assumono che l'input sia indipendente e </a:t>
            </a:r>
            <a:r>
              <a:rPr lang="it-IT" b="1" i="0" u="none" strike="noStrike">
                <a:solidFill>
                  <a:schemeClr val="tx1"/>
                </a:solidFill>
                <a:effectLst/>
                <a:latin typeface="DM Sans" pitchFamily="2" charset="77"/>
              </a:rPr>
              <a:t>identicamente distribuito (</a:t>
            </a:r>
            <a:r>
              <a:rPr lang="it-IT" b="1" i="0" u="none" strike="noStrike" err="1">
                <a:solidFill>
                  <a:schemeClr val="tx1"/>
                </a:solidFill>
                <a:effectLst/>
                <a:latin typeface="DM Sans" pitchFamily="2" charset="77"/>
              </a:rPr>
              <a:t>i.i.d</a:t>
            </a:r>
            <a:r>
              <a:rPr lang="it-IT" b="1" i="0" u="none" strike="noStrike">
                <a:solidFill>
                  <a:schemeClr val="tx1"/>
                </a:solidFill>
                <a:effectLst/>
                <a:latin typeface="DM Sans" pitchFamily="2" charset="77"/>
              </a:rPr>
              <a:t>.), </a:t>
            </a:r>
            <a:r>
              <a:rPr lang="it-IT" b="0" i="0" u="none" strike="noStrike">
                <a:solidFill>
                  <a:schemeClr val="tx1"/>
                </a:solidFill>
                <a:effectLst/>
                <a:latin typeface="DM Sans" pitchFamily="2" charset="77"/>
              </a:rPr>
              <a:t>le GNN tengono conto delle relazioni e delle interdipendenze tra i nodi in un grafo.</a:t>
            </a:r>
          </a:p>
          <a:p>
            <a:pPr marL="425450" indent="-285750" algn="just">
              <a:buFont typeface="Arial" panose="020B0604020202020204" pitchFamily="34" charset="0"/>
              <a:buChar char="•"/>
            </a:pPr>
            <a:endParaRPr lang="it-IT">
              <a:solidFill>
                <a:schemeClr val="tx1"/>
              </a:solidFill>
              <a:latin typeface="DM Sans" pitchFamily="2" charset="77"/>
            </a:endParaRPr>
          </a:p>
          <a:p>
            <a:pPr marL="425450" indent="-285750" algn="just">
              <a:buFont typeface="Arial" panose="020B0604020202020204" pitchFamily="34" charset="0"/>
              <a:buChar char="•"/>
            </a:pPr>
            <a:r>
              <a:rPr lang="it-IT">
                <a:solidFill>
                  <a:schemeClr val="tx1"/>
                </a:solidFill>
                <a:latin typeface="DM Sans" pitchFamily="2" charset="77"/>
              </a:rPr>
              <a:t>P</a:t>
            </a:r>
            <a:r>
              <a:rPr lang="it-IT" b="0" i="0" u="none" strike="noStrike">
                <a:solidFill>
                  <a:schemeClr val="tx1"/>
                </a:solidFill>
                <a:effectLst/>
                <a:latin typeface="DM Sans" pitchFamily="2" charset="77"/>
              </a:rPr>
              <a:t>articolarmente adatte per affrontare problemi nei quali la struttura dei dati è fondamentale, come la classificazione di nodi o grafi, la previsione di link</a:t>
            </a:r>
          </a:p>
        </p:txBody>
      </p:sp>
      <p:pic>
        <p:nvPicPr>
          <p:cNvPr id="10" name="Immagine 9" descr="Immagine che contiene diagramma, testo, design, modello&#10;&#10;Descrizione generata automaticamente">
            <a:extLst>
              <a:ext uri="{FF2B5EF4-FFF2-40B4-BE49-F238E27FC236}">
                <a16:creationId xmlns:a16="http://schemas.microsoft.com/office/drawing/2014/main" id="{B0C361DF-E42E-AA28-BC39-D42B2D2191D7}"/>
              </a:ext>
            </a:extLst>
          </p:cNvPr>
          <p:cNvPicPr>
            <a:picLocks noChangeAspect="1"/>
          </p:cNvPicPr>
          <p:nvPr/>
        </p:nvPicPr>
        <p:blipFill>
          <a:blip r:embed="rId3"/>
          <a:stretch>
            <a:fillRect/>
          </a:stretch>
        </p:blipFill>
        <p:spPr>
          <a:xfrm>
            <a:off x="4572000" y="1235684"/>
            <a:ext cx="4428613" cy="2672131"/>
          </a:xfrm>
          <a:prstGeom prst="rect">
            <a:avLst/>
          </a:prstGeom>
        </p:spPr>
      </p:pic>
    </p:spTree>
    <p:extLst>
      <p:ext uri="{BB962C8B-B14F-4D97-AF65-F5344CB8AC3E}">
        <p14:creationId xmlns:p14="http://schemas.microsoft.com/office/powerpoint/2010/main" val="89546639"/>
      </p:ext>
    </p:extLst>
  </p:cSld>
  <p:clrMapOvr>
    <a:masterClrMapping/>
  </p:clrMapOvr>
</p:sld>
</file>

<file path=ppt/theme/theme1.xml><?xml version="1.0" encoding="utf-8"?>
<a:theme xmlns:a="http://schemas.openxmlformats.org/drawingml/2006/main" name="Genetics - Bachelor of Science in Biological Sciences by Slidesgo">
  <a:themeElements>
    <a:clrScheme name="Simple Light">
      <a:dk1>
        <a:srgbClr val="000000"/>
      </a:dk1>
      <a:lt1>
        <a:srgbClr val="F7F7F7"/>
      </a:lt1>
      <a:dk2>
        <a:srgbClr val="777676"/>
      </a:dk2>
      <a:lt2>
        <a:srgbClr val="3271D3"/>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Presentazione su schermo (16:9)</PresentationFormat>
  <Slides>41</Slides>
  <Notes>38</Notes>
  <HiddenSlides>0</HiddenSlides>
  <ScaleCrop>false</ScaleCrop>
  <HeadingPairs>
    <vt:vector size="4" baseType="variant">
      <vt:variant>
        <vt:lpstr>Tema</vt:lpstr>
      </vt:variant>
      <vt:variant>
        <vt:i4>1</vt:i4>
      </vt:variant>
      <vt:variant>
        <vt:lpstr>Titoli diapositive</vt:lpstr>
      </vt:variant>
      <vt:variant>
        <vt:i4>41</vt:i4>
      </vt:variant>
    </vt:vector>
  </HeadingPairs>
  <TitlesOfParts>
    <vt:vector size="42" baseType="lpstr">
      <vt:lpstr>Genetics - Bachelor of Science in Biological Sciences by Slidesgo</vt:lpstr>
      <vt:lpstr>Virus Taxonomy Classification</vt:lpstr>
      <vt:lpstr>Di cosa tratteremo?</vt:lpstr>
      <vt:lpstr>Introduzione</vt:lpstr>
      <vt:lpstr>Cos’è la classificazione tassonomica ? </vt:lpstr>
      <vt:lpstr>La classificazione dei virus  </vt:lpstr>
      <vt:lpstr>Sfide e Progressi nella Tassonomia Virale</vt:lpstr>
      <vt:lpstr>Approcci Computazionali</vt:lpstr>
      <vt:lpstr>Graph Neural NetWork</vt:lpstr>
      <vt:lpstr>Che cos’ è un GNN? </vt:lpstr>
      <vt:lpstr>Panoramica delle GNN</vt:lpstr>
      <vt:lpstr>Difficoltà nell’uso delle GNN</vt:lpstr>
      <vt:lpstr>Grafi realizzati</vt:lpstr>
      <vt:lpstr>Grafo del Caos</vt:lpstr>
      <vt:lpstr>Creazione del Grafo del Caos</vt:lpstr>
      <vt:lpstr>Chaos Game Reppresentation</vt:lpstr>
      <vt:lpstr>Proprietà uniche della CGR e FCGR</vt:lpstr>
      <vt:lpstr>Cos’è la Frequency Chaos Game Reppresentaion?</vt:lpstr>
      <vt:lpstr>Come funziona la FCGR?</vt:lpstr>
      <vt:lpstr>Sfide e Limitazioni della FCGR</vt:lpstr>
      <vt:lpstr>Strategie di ottimizzazione</vt:lpstr>
      <vt:lpstr>La Distanza di Hamming</vt:lpstr>
      <vt:lpstr>Creazione del Grafo di Overlap</vt:lpstr>
      <vt:lpstr>Grafo di Overlap</vt:lpstr>
      <vt:lpstr>Dataset: pre-processing</vt:lpstr>
      <vt:lpstr>DiffPool GNN </vt:lpstr>
      <vt:lpstr>Training del modello </vt:lpstr>
      <vt:lpstr>Ottimizzazione e Criteri di Valutazione </vt:lpstr>
      <vt:lpstr>Risultati</vt:lpstr>
      <vt:lpstr>Risultati  ottenuti con il Grafo di Overlap</vt:lpstr>
      <vt:lpstr>Metriche di valutazione per ordine virale</vt:lpstr>
      <vt:lpstr>Grafo di Overlap:  Precision</vt:lpstr>
      <vt:lpstr>Grafo di Overlap:  Recall</vt:lpstr>
      <vt:lpstr>Grafo di Overlap:  F1 Score</vt:lpstr>
      <vt:lpstr>Grafo di Overlap: Tempo</vt:lpstr>
      <vt:lpstr>Risultati: Grafo del Caos</vt:lpstr>
      <vt:lpstr>Metriche di valutazione per ordine virale</vt:lpstr>
      <vt:lpstr>Grafo del Caos: Precison</vt:lpstr>
      <vt:lpstr>Grafo del Caos: Tempo</vt:lpstr>
      <vt:lpstr>Conclusioni</vt:lpstr>
      <vt:lpstr>Sviluppi futuri</vt:lpstr>
      <vt:lpstr>Grazie per l’attenzione!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Virus Taxonomy Classification</dc:title>
  <cp:revision>7</cp:revision>
  <dcterms:modified xsi:type="dcterms:W3CDTF">2024-03-06T15:41:41Z</dcterms:modified>
</cp:coreProperties>
</file>